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4"/>
  </p:sldMasterIdLst>
  <p:notesMasterIdLst>
    <p:notesMasterId r:id="rId27"/>
  </p:notesMasterIdLst>
  <p:sldIdLst>
    <p:sldId id="256" r:id="rId5"/>
    <p:sldId id="257" r:id="rId6"/>
    <p:sldId id="258" r:id="rId7"/>
    <p:sldId id="259" r:id="rId8"/>
    <p:sldId id="263" r:id="rId9"/>
    <p:sldId id="264" r:id="rId10"/>
    <p:sldId id="265" r:id="rId11"/>
    <p:sldId id="266" r:id="rId12"/>
    <p:sldId id="267" r:id="rId13"/>
    <p:sldId id="268" r:id="rId14"/>
    <p:sldId id="275" r:id="rId15"/>
    <p:sldId id="269" r:id="rId16"/>
    <p:sldId id="271" r:id="rId17"/>
    <p:sldId id="273" r:id="rId18"/>
    <p:sldId id="274" r:id="rId19"/>
    <p:sldId id="276" r:id="rId20"/>
    <p:sldId id="277" r:id="rId21"/>
    <p:sldId id="278" r:id="rId22"/>
    <p:sldId id="279" r:id="rId23"/>
    <p:sldId id="280" r:id="rId24"/>
    <p:sldId id="260" r:id="rId25"/>
    <p:sldId id="261" r:id="rId26"/>
  </p:sldIdLst>
  <p:sldSz cx="9144000" cy="5143500" type="screen16x9"/>
  <p:notesSz cx="6858000" cy="9144000"/>
  <p:embeddedFontLst>
    <p:embeddedFont>
      <p:font typeface="Montserrat" panose="00000500000000000000" pitchFamily="2" charset="0"/>
      <p:regular r:id="rId28"/>
      <p:bold r:id="rId29"/>
      <p:italic r:id="rId30"/>
      <p:boldItalic r:id="rId31"/>
    </p:embeddedFont>
    <p:embeddedFont>
      <p:font typeface="Montserrat Light" panose="00000400000000000000" pitchFamily="2" charset="0"/>
      <p:regular r:id="rId32"/>
      <p:bold r:id="rId33"/>
      <p:italic r:id="rId34"/>
      <p:boldItalic r:id="rId35"/>
    </p:embeddedFont>
    <p:embeddedFont>
      <p:font typeface="Montserrat Medium" panose="00000600000000000000" pitchFamily="2" charset="0"/>
      <p:regular r:id="rId36"/>
      <p:bold r:id="rId37"/>
      <p:italic r:id="rId38"/>
      <p:boldItalic r:id="rId39"/>
    </p:embeddedFont>
    <p:embeddedFont>
      <p:font typeface="Montserrat SemiBold" panose="00000700000000000000" pitchFamily="2" charset="0"/>
      <p:regular r:id="rId40"/>
      <p:bold r:id="rId41"/>
      <p:italic r:id="rId42"/>
      <p:boldItalic r:id="rId43"/>
    </p:embeddedFont>
    <p:embeddedFont>
      <p:font typeface="Poppins Light" panose="00000400000000000000" pitchFamily="2" charset="0"/>
      <p:regular r:id="rId44"/>
      <p:bold r:id="rId45"/>
      <p:italic r:id="rId46"/>
      <p:boldItalic r:id="rId4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48" roundtripDataSignature="AMtx7mguE6bL8LJpFqR2QUUiYx8eneOe1w=="/>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3FE3A9E-E67F-45FF-85A1-90481270589F}" v="11" dt="2025-04-16T08:05:46.94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39" d="100"/>
          <a:sy n="139" d="100"/>
        </p:scale>
        <p:origin x="804" y="12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font" Target="fonts/font12.fntdata"/><Relationship Id="rId21" Type="http://schemas.openxmlformats.org/officeDocument/2006/relationships/slide" Target="slides/slide17.xml"/><Relationship Id="rId34" Type="http://schemas.openxmlformats.org/officeDocument/2006/relationships/font" Target="fonts/font7.fntdata"/><Relationship Id="rId42" Type="http://schemas.openxmlformats.org/officeDocument/2006/relationships/font" Target="fonts/font15.fntdata"/><Relationship Id="rId47" Type="http://schemas.openxmlformats.org/officeDocument/2006/relationships/font" Target="fonts/font20.fntdata"/><Relationship Id="rId50"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font" Target="fonts/font2.fntdata"/><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font" Target="fonts/font5.fntdata"/><Relationship Id="rId37" Type="http://schemas.openxmlformats.org/officeDocument/2006/relationships/font" Target="fonts/font10.fntdata"/><Relationship Id="rId40" Type="http://schemas.openxmlformats.org/officeDocument/2006/relationships/font" Target="fonts/font13.fntdata"/><Relationship Id="rId45" Type="http://schemas.openxmlformats.org/officeDocument/2006/relationships/font" Target="fonts/font18.fntdata"/><Relationship Id="rId53" Type="http://schemas.microsoft.com/office/2016/11/relationships/changesInfo" Target="changesInfos/changesInfo1.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4.fntdata"/><Relationship Id="rId44" Type="http://schemas.openxmlformats.org/officeDocument/2006/relationships/font" Target="fonts/font17.fntdata"/><Relationship Id="rId52"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font" Target="fonts/font8.fntdata"/><Relationship Id="rId43" Type="http://schemas.openxmlformats.org/officeDocument/2006/relationships/font" Target="fonts/font16.fntdata"/><Relationship Id="rId48" Type="http://customschemas.google.com/relationships/presentationmetadata" Target="metadata"/><Relationship Id="rId8" Type="http://schemas.openxmlformats.org/officeDocument/2006/relationships/slide" Target="slides/slide4.xml"/><Relationship Id="rId51"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font" Target="fonts/font6.fntdata"/><Relationship Id="rId38" Type="http://schemas.openxmlformats.org/officeDocument/2006/relationships/font" Target="fonts/font11.fntdata"/><Relationship Id="rId46" Type="http://schemas.openxmlformats.org/officeDocument/2006/relationships/font" Target="fonts/font19.fntdata"/><Relationship Id="rId20" Type="http://schemas.openxmlformats.org/officeDocument/2006/relationships/slide" Target="slides/slide16.xml"/><Relationship Id="rId41" Type="http://schemas.openxmlformats.org/officeDocument/2006/relationships/font" Target="fonts/font14.fntdata"/><Relationship Id="rId54"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font" Target="fonts/font1.fntdata"/><Relationship Id="rId36" Type="http://schemas.openxmlformats.org/officeDocument/2006/relationships/font" Target="fonts/font9.fntdata"/><Relationship Id="rId49"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vid Buenaño Viteri" userId="a865fbfc-a36b-429a-b52f-d4eb848c43a0" providerId="ADAL" clId="{23FE3A9E-E67F-45FF-85A1-90481270589F}"/>
    <pc:docChg chg="undo custSel addSld delSld modSld">
      <pc:chgData name="David Buenaño Viteri" userId="a865fbfc-a36b-429a-b52f-d4eb848c43a0" providerId="ADAL" clId="{23FE3A9E-E67F-45FF-85A1-90481270589F}" dt="2025-04-16T08:05:46.941" v="88" actId="14826"/>
      <pc:docMkLst>
        <pc:docMk/>
      </pc:docMkLst>
      <pc:sldChg chg="addSp delSp modSp mod">
        <pc:chgData name="David Buenaño Viteri" userId="a865fbfc-a36b-429a-b52f-d4eb848c43a0" providerId="ADAL" clId="{23FE3A9E-E67F-45FF-85A1-90481270589F}" dt="2025-04-16T07:03:39.087" v="68" actId="1076"/>
        <pc:sldMkLst>
          <pc:docMk/>
          <pc:sldMk cId="227822074" sldId="264"/>
        </pc:sldMkLst>
        <pc:spChg chg="mod">
          <ac:chgData name="David Buenaño Viteri" userId="a865fbfc-a36b-429a-b52f-d4eb848c43a0" providerId="ADAL" clId="{23FE3A9E-E67F-45FF-85A1-90481270589F}" dt="2025-04-16T06:59:52.709" v="52" actId="1076"/>
          <ac:spMkLst>
            <pc:docMk/>
            <pc:sldMk cId="227822074" sldId="264"/>
            <ac:spMk id="2" creationId="{DCA730B6-B2A5-3A4F-6AAE-201F890A2380}"/>
          </ac:spMkLst>
        </pc:spChg>
        <pc:spChg chg="add del">
          <ac:chgData name="David Buenaño Viteri" userId="a865fbfc-a36b-429a-b52f-d4eb848c43a0" providerId="ADAL" clId="{23FE3A9E-E67F-45FF-85A1-90481270589F}" dt="2025-04-16T06:59:17.115" v="27" actId="22"/>
          <ac:spMkLst>
            <pc:docMk/>
            <pc:sldMk cId="227822074" sldId="264"/>
            <ac:spMk id="4" creationId="{9BCEB652-E595-4A91-E650-CAAD8EFF17C1}"/>
          </ac:spMkLst>
        </pc:spChg>
        <pc:spChg chg="add mod">
          <ac:chgData name="David Buenaño Viteri" userId="a865fbfc-a36b-429a-b52f-d4eb848c43a0" providerId="ADAL" clId="{23FE3A9E-E67F-45FF-85A1-90481270589F}" dt="2025-04-16T06:59:59.149" v="53" actId="14100"/>
          <ac:spMkLst>
            <pc:docMk/>
            <pc:sldMk cId="227822074" sldId="264"/>
            <ac:spMk id="5" creationId="{F1A47992-3529-EA09-F3B4-59C76FB7BD5F}"/>
          </ac:spMkLst>
        </pc:spChg>
        <pc:spChg chg="mod">
          <ac:chgData name="David Buenaño Viteri" userId="a865fbfc-a36b-429a-b52f-d4eb848c43a0" providerId="ADAL" clId="{23FE3A9E-E67F-45FF-85A1-90481270589F}" dt="2025-04-16T06:55:50.524" v="25" actId="1076"/>
          <ac:spMkLst>
            <pc:docMk/>
            <pc:sldMk cId="227822074" sldId="264"/>
            <ac:spMk id="189" creationId="{B7AE70F2-8F4A-CBF4-132C-4EB446357C32}"/>
          </ac:spMkLst>
        </pc:spChg>
        <pc:grpChg chg="mod">
          <ac:chgData name="David Buenaño Viteri" userId="a865fbfc-a36b-429a-b52f-d4eb848c43a0" providerId="ADAL" clId="{23FE3A9E-E67F-45FF-85A1-90481270589F}" dt="2025-04-16T06:59:48.221" v="51" actId="1076"/>
          <ac:grpSpMkLst>
            <pc:docMk/>
            <pc:sldMk cId="227822074" sldId="264"/>
            <ac:grpSpMk id="186" creationId="{C85EFB3F-2F43-8361-C330-8A9C4C36F65B}"/>
          </ac:grpSpMkLst>
        </pc:grpChg>
        <pc:picChg chg="mod">
          <ac:chgData name="David Buenaño Viteri" userId="a865fbfc-a36b-429a-b52f-d4eb848c43a0" providerId="ADAL" clId="{23FE3A9E-E67F-45FF-85A1-90481270589F}" dt="2025-04-16T06:55:11.630" v="13" actId="1076"/>
          <ac:picMkLst>
            <pc:docMk/>
            <pc:sldMk cId="227822074" sldId="264"/>
            <ac:picMk id="6" creationId="{4A48CDB3-AFE9-889B-9F07-7DEE44EB4420}"/>
          </ac:picMkLst>
        </pc:picChg>
        <pc:picChg chg="mod">
          <ac:chgData name="David Buenaño Viteri" userId="a865fbfc-a36b-429a-b52f-d4eb848c43a0" providerId="ADAL" clId="{23FE3A9E-E67F-45FF-85A1-90481270589F}" dt="2025-04-16T06:55:11.630" v="13" actId="1076"/>
          <ac:picMkLst>
            <pc:docMk/>
            <pc:sldMk cId="227822074" sldId="264"/>
            <ac:picMk id="8" creationId="{BC59DA23-878F-95C1-4D30-EE4639817CF8}"/>
          </ac:picMkLst>
        </pc:picChg>
        <pc:picChg chg="add mod">
          <ac:chgData name="David Buenaño Viteri" userId="a865fbfc-a36b-429a-b52f-d4eb848c43a0" providerId="ADAL" clId="{23FE3A9E-E67F-45FF-85A1-90481270589F}" dt="2025-04-16T07:03:39.087" v="68" actId="1076"/>
          <ac:picMkLst>
            <pc:docMk/>
            <pc:sldMk cId="227822074" sldId="264"/>
            <ac:picMk id="9" creationId="{A3029593-A55C-6DFF-36E8-75C33C1BF530}"/>
          </ac:picMkLst>
        </pc:picChg>
        <pc:picChg chg="mod">
          <ac:chgData name="David Buenaño Viteri" userId="a865fbfc-a36b-429a-b52f-d4eb848c43a0" providerId="ADAL" clId="{23FE3A9E-E67F-45FF-85A1-90481270589F}" dt="2025-04-16T06:55:11.630" v="13" actId="1076"/>
          <ac:picMkLst>
            <pc:docMk/>
            <pc:sldMk cId="227822074" sldId="264"/>
            <ac:picMk id="10" creationId="{EDD8101F-982A-470B-0324-A23BB44CB183}"/>
          </ac:picMkLst>
        </pc:picChg>
        <pc:picChg chg="mod">
          <ac:chgData name="David Buenaño Viteri" userId="a865fbfc-a36b-429a-b52f-d4eb848c43a0" providerId="ADAL" clId="{23FE3A9E-E67F-45FF-85A1-90481270589F}" dt="2025-04-16T06:59:52.709" v="52" actId="1076"/>
          <ac:picMkLst>
            <pc:docMk/>
            <pc:sldMk cId="227822074" sldId="264"/>
            <ac:picMk id="12" creationId="{B06BC091-3D79-2A64-F4BC-0E5224AB29FE}"/>
          </ac:picMkLst>
        </pc:picChg>
        <pc:picChg chg="add mod">
          <ac:chgData name="David Buenaño Viteri" userId="a865fbfc-a36b-429a-b52f-d4eb848c43a0" providerId="ADAL" clId="{23FE3A9E-E67F-45FF-85A1-90481270589F}" dt="2025-04-16T07:03:34.068" v="67" actId="1076"/>
          <ac:picMkLst>
            <pc:docMk/>
            <pc:sldMk cId="227822074" sldId="264"/>
            <ac:picMk id="13" creationId="{86CD706B-E8E4-72A5-1D2E-573C98F4EF1F}"/>
          </ac:picMkLst>
        </pc:picChg>
        <pc:picChg chg="mod">
          <ac:chgData name="David Buenaño Viteri" userId="a865fbfc-a36b-429a-b52f-d4eb848c43a0" providerId="ADAL" clId="{23FE3A9E-E67F-45FF-85A1-90481270589F}" dt="2025-04-16T06:59:52.709" v="52" actId="1076"/>
          <ac:picMkLst>
            <pc:docMk/>
            <pc:sldMk cId="227822074" sldId="264"/>
            <ac:picMk id="14" creationId="{4A7D25C1-EB41-7715-3BCC-7CE0218308EC}"/>
          </ac:picMkLst>
        </pc:picChg>
        <pc:picChg chg="mod">
          <ac:chgData name="David Buenaño Viteri" userId="a865fbfc-a36b-429a-b52f-d4eb848c43a0" providerId="ADAL" clId="{23FE3A9E-E67F-45FF-85A1-90481270589F}" dt="2025-04-16T06:59:52.709" v="52" actId="1076"/>
          <ac:picMkLst>
            <pc:docMk/>
            <pc:sldMk cId="227822074" sldId="264"/>
            <ac:picMk id="16" creationId="{7B1C46F6-FE1C-B078-36A6-1E8E515508E5}"/>
          </ac:picMkLst>
        </pc:picChg>
      </pc:sldChg>
      <pc:sldChg chg="del">
        <pc:chgData name="David Buenaño Viteri" userId="a865fbfc-a36b-429a-b52f-d4eb848c43a0" providerId="ADAL" clId="{23FE3A9E-E67F-45FF-85A1-90481270589F}" dt="2025-04-16T07:23:19.694" v="69" actId="2696"/>
        <pc:sldMkLst>
          <pc:docMk/>
          <pc:sldMk cId="1361876512" sldId="270"/>
        </pc:sldMkLst>
      </pc:sldChg>
      <pc:sldChg chg="addSp modSp mod">
        <pc:chgData name="David Buenaño Viteri" userId="a865fbfc-a36b-429a-b52f-d4eb848c43a0" providerId="ADAL" clId="{23FE3A9E-E67F-45FF-85A1-90481270589F}" dt="2025-04-16T08:04:59.824" v="78" actId="1076"/>
        <pc:sldMkLst>
          <pc:docMk/>
          <pc:sldMk cId="2361874687" sldId="274"/>
        </pc:sldMkLst>
        <pc:spChg chg="mod">
          <ac:chgData name="David Buenaño Viteri" userId="a865fbfc-a36b-429a-b52f-d4eb848c43a0" providerId="ADAL" clId="{23FE3A9E-E67F-45FF-85A1-90481270589F}" dt="2025-04-16T08:04:34.718" v="71" actId="20577"/>
          <ac:spMkLst>
            <pc:docMk/>
            <pc:sldMk cId="2361874687" sldId="274"/>
            <ac:spMk id="189" creationId="{5E325E85-5A07-2B21-E5D0-FB61E6506405}"/>
          </ac:spMkLst>
        </pc:spChg>
        <pc:picChg chg="add mod">
          <ac:chgData name="David Buenaño Viteri" userId="a865fbfc-a36b-429a-b52f-d4eb848c43a0" providerId="ADAL" clId="{23FE3A9E-E67F-45FF-85A1-90481270589F}" dt="2025-04-16T08:04:46.117" v="72" actId="931"/>
          <ac:picMkLst>
            <pc:docMk/>
            <pc:sldMk cId="2361874687" sldId="274"/>
            <ac:picMk id="3" creationId="{BD54579E-F628-4FF1-B65A-C81F88F75FA7}"/>
          </ac:picMkLst>
        </pc:picChg>
        <pc:picChg chg="add mod">
          <ac:chgData name="David Buenaño Viteri" userId="a865fbfc-a36b-429a-b52f-d4eb848c43a0" providerId="ADAL" clId="{23FE3A9E-E67F-45FF-85A1-90481270589F}" dt="2025-04-16T08:04:46.117" v="72" actId="931"/>
          <ac:picMkLst>
            <pc:docMk/>
            <pc:sldMk cId="2361874687" sldId="274"/>
            <ac:picMk id="5" creationId="{25C1D23B-F0F3-056E-44A4-095235A42063}"/>
          </ac:picMkLst>
        </pc:picChg>
        <pc:picChg chg="add mod">
          <ac:chgData name="David Buenaño Viteri" userId="a865fbfc-a36b-429a-b52f-d4eb848c43a0" providerId="ADAL" clId="{23FE3A9E-E67F-45FF-85A1-90481270589F}" dt="2025-04-16T08:04:46.117" v="72" actId="931"/>
          <ac:picMkLst>
            <pc:docMk/>
            <pc:sldMk cId="2361874687" sldId="274"/>
            <ac:picMk id="7" creationId="{4B8E5099-7143-A536-A96C-A00BC7AD6F9C}"/>
          </ac:picMkLst>
        </pc:picChg>
        <pc:picChg chg="add mod">
          <ac:chgData name="David Buenaño Viteri" userId="a865fbfc-a36b-429a-b52f-d4eb848c43a0" providerId="ADAL" clId="{23FE3A9E-E67F-45FF-85A1-90481270589F}" dt="2025-04-16T08:04:46.117" v="72" actId="931"/>
          <ac:picMkLst>
            <pc:docMk/>
            <pc:sldMk cId="2361874687" sldId="274"/>
            <ac:picMk id="9" creationId="{B0C81E3C-FD2A-9607-5422-187928348123}"/>
          </ac:picMkLst>
        </pc:picChg>
        <pc:picChg chg="add mod">
          <ac:chgData name="David Buenaño Viteri" userId="a865fbfc-a36b-429a-b52f-d4eb848c43a0" providerId="ADAL" clId="{23FE3A9E-E67F-45FF-85A1-90481270589F}" dt="2025-04-16T08:04:46.117" v="72" actId="931"/>
          <ac:picMkLst>
            <pc:docMk/>
            <pc:sldMk cId="2361874687" sldId="274"/>
            <ac:picMk id="11" creationId="{A06FA37E-AA46-4F51-71BC-49A31552024E}"/>
          </ac:picMkLst>
        </pc:picChg>
        <pc:picChg chg="add mod">
          <ac:chgData name="David Buenaño Viteri" userId="a865fbfc-a36b-429a-b52f-d4eb848c43a0" providerId="ADAL" clId="{23FE3A9E-E67F-45FF-85A1-90481270589F}" dt="2025-04-16T08:04:46.117" v="72" actId="931"/>
          <ac:picMkLst>
            <pc:docMk/>
            <pc:sldMk cId="2361874687" sldId="274"/>
            <ac:picMk id="13" creationId="{40C44BD7-7263-80A7-44E0-43CFF69DD491}"/>
          </ac:picMkLst>
        </pc:picChg>
        <pc:picChg chg="add mod">
          <ac:chgData name="David Buenaño Viteri" userId="a865fbfc-a36b-429a-b52f-d4eb848c43a0" providerId="ADAL" clId="{23FE3A9E-E67F-45FF-85A1-90481270589F}" dt="2025-04-16T08:04:59.824" v="78" actId="1076"/>
          <ac:picMkLst>
            <pc:docMk/>
            <pc:sldMk cId="2361874687" sldId="274"/>
            <ac:picMk id="15" creationId="{65298983-6820-78E2-BED7-0FA6D7E4C5EA}"/>
          </ac:picMkLst>
        </pc:picChg>
      </pc:sldChg>
      <pc:sldChg chg="modSp add">
        <pc:chgData name="David Buenaño Viteri" userId="a865fbfc-a36b-429a-b52f-d4eb848c43a0" providerId="ADAL" clId="{23FE3A9E-E67F-45FF-85A1-90481270589F}" dt="2025-04-16T08:05:21.607" v="84" actId="14826"/>
        <pc:sldMkLst>
          <pc:docMk/>
          <pc:sldMk cId="234363687" sldId="276"/>
        </pc:sldMkLst>
        <pc:picChg chg="mod">
          <ac:chgData name="David Buenaño Viteri" userId="a865fbfc-a36b-429a-b52f-d4eb848c43a0" providerId="ADAL" clId="{23FE3A9E-E67F-45FF-85A1-90481270589F}" dt="2025-04-16T08:05:21.607" v="84" actId="14826"/>
          <ac:picMkLst>
            <pc:docMk/>
            <pc:sldMk cId="234363687" sldId="276"/>
            <ac:picMk id="15" creationId="{CCC1D824-83B6-8F6F-90F1-06F20B59A3DD}"/>
          </ac:picMkLst>
        </pc:picChg>
      </pc:sldChg>
      <pc:sldChg chg="modSp add">
        <pc:chgData name="David Buenaño Viteri" userId="a865fbfc-a36b-429a-b52f-d4eb848c43a0" providerId="ADAL" clId="{23FE3A9E-E67F-45FF-85A1-90481270589F}" dt="2025-04-16T08:05:27.137" v="85" actId="14826"/>
        <pc:sldMkLst>
          <pc:docMk/>
          <pc:sldMk cId="1396066466" sldId="277"/>
        </pc:sldMkLst>
        <pc:picChg chg="mod">
          <ac:chgData name="David Buenaño Viteri" userId="a865fbfc-a36b-429a-b52f-d4eb848c43a0" providerId="ADAL" clId="{23FE3A9E-E67F-45FF-85A1-90481270589F}" dt="2025-04-16T08:05:27.137" v="85" actId="14826"/>
          <ac:picMkLst>
            <pc:docMk/>
            <pc:sldMk cId="1396066466" sldId="277"/>
            <ac:picMk id="15" creationId="{2B81BB51-88C7-D655-F57C-CB9052CACA24}"/>
          </ac:picMkLst>
        </pc:picChg>
      </pc:sldChg>
      <pc:sldChg chg="modSp add">
        <pc:chgData name="David Buenaño Viteri" userId="a865fbfc-a36b-429a-b52f-d4eb848c43a0" providerId="ADAL" clId="{23FE3A9E-E67F-45FF-85A1-90481270589F}" dt="2025-04-16T08:05:35.363" v="86" actId="14826"/>
        <pc:sldMkLst>
          <pc:docMk/>
          <pc:sldMk cId="1108185196" sldId="278"/>
        </pc:sldMkLst>
        <pc:picChg chg="mod">
          <ac:chgData name="David Buenaño Viteri" userId="a865fbfc-a36b-429a-b52f-d4eb848c43a0" providerId="ADAL" clId="{23FE3A9E-E67F-45FF-85A1-90481270589F}" dt="2025-04-16T08:05:35.363" v="86" actId="14826"/>
          <ac:picMkLst>
            <pc:docMk/>
            <pc:sldMk cId="1108185196" sldId="278"/>
            <ac:picMk id="15" creationId="{4ADF240D-EF44-C913-5DA8-643138D53264}"/>
          </ac:picMkLst>
        </pc:picChg>
      </pc:sldChg>
      <pc:sldChg chg="modSp add">
        <pc:chgData name="David Buenaño Viteri" userId="a865fbfc-a36b-429a-b52f-d4eb848c43a0" providerId="ADAL" clId="{23FE3A9E-E67F-45FF-85A1-90481270589F}" dt="2025-04-16T08:05:42.350" v="87" actId="14826"/>
        <pc:sldMkLst>
          <pc:docMk/>
          <pc:sldMk cId="529306020" sldId="279"/>
        </pc:sldMkLst>
        <pc:picChg chg="mod">
          <ac:chgData name="David Buenaño Viteri" userId="a865fbfc-a36b-429a-b52f-d4eb848c43a0" providerId="ADAL" clId="{23FE3A9E-E67F-45FF-85A1-90481270589F}" dt="2025-04-16T08:05:42.350" v="87" actId="14826"/>
          <ac:picMkLst>
            <pc:docMk/>
            <pc:sldMk cId="529306020" sldId="279"/>
            <ac:picMk id="15" creationId="{BE0E844E-D86D-0F35-2272-08DD22043391}"/>
          </ac:picMkLst>
        </pc:picChg>
      </pc:sldChg>
      <pc:sldChg chg="modSp add">
        <pc:chgData name="David Buenaño Viteri" userId="a865fbfc-a36b-429a-b52f-d4eb848c43a0" providerId="ADAL" clId="{23FE3A9E-E67F-45FF-85A1-90481270589F}" dt="2025-04-16T08:05:46.941" v="88" actId="14826"/>
        <pc:sldMkLst>
          <pc:docMk/>
          <pc:sldMk cId="1007791481" sldId="280"/>
        </pc:sldMkLst>
        <pc:picChg chg="mod">
          <ac:chgData name="David Buenaño Viteri" userId="a865fbfc-a36b-429a-b52f-d4eb848c43a0" providerId="ADAL" clId="{23FE3A9E-E67F-45FF-85A1-90481270589F}" dt="2025-04-16T08:05:46.941" v="88" actId="14826"/>
          <ac:picMkLst>
            <pc:docMk/>
            <pc:sldMk cId="1007791481" sldId="280"/>
            <ac:picMk id="15" creationId="{D05A000E-0A8C-1038-B412-AACAB5AD8160}"/>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dt" idx="10"/>
          </p:nvPr>
        </p:nvSpPr>
        <p:spPr>
          <a:xfrm>
            <a:off x="3282462" y="8685213"/>
            <a:ext cx="1176582" cy="457200"/>
          </a:xfrm>
          <a:prstGeom prst="rect">
            <a:avLst/>
          </a:prstGeom>
          <a:noFill/>
          <a:ln>
            <a:noFill/>
          </a:ln>
        </p:spPr>
        <p:txBody>
          <a:bodyPr spcFirstLastPara="1" wrap="square" lIns="91425" tIns="91425" rIns="91425" bIns="91425" anchor="t" anchorCtr="0">
            <a:noAutofit/>
          </a:bodyPr>
          <a:lstStyle>
            <a:lvl1pPr marR="0" lvl="0" algn="r" rtl="0">
              <a:lnSpc>
                <a:spcPct val="100000"/>
              </a:lnSpc>
              <a:spcBef>
                <a:spcPts val="0"/>
              </a:spcBef>
              <a:spcAft>
                <a:spcPts val="0"/>
              </a:spcAft>
              <a:buClr>
                <a:schemeClr val="dk1"/>
              </a:buClr>
              <a:buSzPts val="1400"/>
              <a:buFont typeface="Arial"/>
              <a:buNone/>
              <a:defRPr sz="12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 name="Google Shape;5;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00000"/>
              </a:lnSpc>
              <a:spcBef>
                <a:spcPts val="0"/>
              </a:spcBef>
              <a:spcAft>
                <a:spcPts val="0"/>
              </a:spcAft>
              <a:buClr>
                <a:schemeClr val="dk1"/>
              </a:buClr>
              <a:buSzPts val="1400"/>
              <a:buFont typeface="Calibri"/>
              <a:buChar char="●"/>
              <a:defRPr sz="1200" b="0" i="0" u="none" strike="noStrike" cap="none">
                <a:solidFill>
                  <a:schemeClr val="dk1"/>
                </a:solidFill>
                <a:latin typeface="Calibri"/>
                <a:ea typeface="Calibri"/>
                <a:cs typeface="Calibri"/>
                <a:sym typeface="Calibri"/>
              </a:defRPr>
            </a:lvl1pPr>
            <a:lvl2pPr marL="914400" marR="0" lvl="1" indent="-317500" algn="l" rtl="0">
              <a:lnSpc>
                <a:spcPct val="100000"/>
              </a:lnSpc>
              <a:spcBef>
                <a:spcPts val="0"/>
              </a:spcBef>
              <a:spcAft>
                <a:spcPts val="0"/>
              </a:spcAft>
              <a:buClr>
                <a:schemeClr val="dk1"/>
              </a:buClr>
              <a:buSzPts val="1400"/>
              <a:buFont typeface="Calibri"/>
              <a:buChar char="○"/>
              <a:defRPr sz="1200" b="0" i="0" u="none" strike="noStrike" cap="none">
                <a:solidFill>
                  <a:schemeClr val="dk1"/>
                </a:solidFill>
                <a:latin typeface="Calibri"/>
                <a:ea typeface="Calibri"/>
                <a:cs typeface="Calibri"/>
                <a:sym typeface="Calibri"/>
              </a:defRPr>
            </a:lvl2pPr>
            <a:lvl3pPr marL="1371600" marR="0" lvl="2" indent="-317500" algn="l" rtl="0">
              <a:lnSpc>
                <a:spcPct val="100000"/>
              </a:lnSpc>
              <a:spcBef>
                <a:spcPts val="0"/>
              </a:spcBef>
              <a:spcAft>
                <a:spcPts val="0"/>
              </a:spcAft>
              <a:buClr>
                <a:schemeClr val="dk1"/>
              </a:buClr>
              <a:buSzPts val="1400"/>
              <a:buFont typeface="Calibri"/>
              <a:buChar char="■"/>
              <a:defRPr sz="1200" b="0" i="0" u="none" strike="noStrike" cap="none">
                <a:solidFill>
                  <a:schemeClr val="dk1"/>
                </a:solidFill>
                <a:latin typeface="Calibri"/>
                <a:ea typeface="Calibri"/>
                <a:cs typeface="Calibri"/>
                <a:sym typeface="Calibri"/>
              </a:defRPr>
            </a:lvl3pPr>
            <a:lvl4pPr marL="1828800" marR="0" lvl="3" indent="-317500" algn="l" rtl="0">
              <a:lnSpc>
                <a:spcPct val="100000"/>
              </a:lnSpc>
              <a:spcBef>
                <a:spcPts val="0"/>
              </a:spcBef>
              <a:spcAft>
                <a:spcPts val="0"/>
              </a:spcAft>
              <a:buClr>
                <a:schemeClr val="dk1"/>
              </a:buClr>
              <a:buSzPts val="1400"/>
              <a:buFont typeface="Calibri"/>
              <a:buChar char="●"/>
              <a:defRPr sz="1200" b="0" i="0" u="none" strike="noStrike" cap="none">
                <a:solidFill>
                  <a:schemeClr val="dk1"/>
                </a:solidFill>
                <a:latin typeface="Calibri"/>
                <a:ea typeface="Calibri"/>
                <a:cs typeface="Calibri"/>
                <a:sym typeface="Calibri"/>
              </a:defRPr>
            </a:lvl4pPr>
            <a:lvl5pPr marL="2286000" marR="0" lvl="4" indent="-317500" algn="l" rtl="0">
              <a:lnSpc>
                <a:spcPct val="100000"/>
              </a:lnSpc>
              <a:spcBef>
                <a:spcPts val="0"/>
              </a:spcBef>
              <a:spcAft>
                <a:spcPts val="0"/>
              </a:spcAft>
              <a:buClr>
                <a:schemeClr val="dk1"/>
              </a:buClr>
              <a:buSzPts val="1400"/>
              <a:buFont typeface="Calibri"/>
              <a:buChar char="○"/>
              <a:defRPr sz="1200" b="0" i="0" u="none" strike="noStrike" cap="none">
                <a:solidFill>
                  <a:schemeClr val="dk1"/>
                </a:solidFill>
                <a:latin typeface="Calibri"/>
                <a:ea typeface="Calibri"/>
                <a:cs typeface="Calibri"/>
                <a:sym typeface="Calibri"/>
              </a:defRPr>
            </a:lvl5pPr>
            <a:lvl6pPr marL="2743200" marR="0" lvl="5" indent="-317500" algn="l" rtl="0">
              <a:lnSpc>
                <a:spcPct val="100000"/>
              </a:lnSpc>
              <a:spcBef>
                <a:spcPts val="0"/>
              </a:spcBef>
              <a:spcAft>
                <a:spcPts val="0"/>
              </a:spcAft>
              <a:buClr>
                <a:schemeClr val="dk1"/>
              </a:buClr>
              <a:buSzPts val="1400"/>
              <a:buFont typeface="Calibri"/>
              <a:buChar char="■"/>
              <a:defRPr sz="1200" b="0" i="0" u="none" strike="noStrike" cap="none">
                <a:solidFill>
                  <a:schemeClr val="dk1"/>
                </a:solidFill>
                <a:latin typeface="Calibri"/>
                <a:ea typeface="Calibri"/>
                <a:cs typeface="Calibri"/>
                <a:sym typeface="Calibri"/>
              </a:defRPr>
            </a:lvl6pPr>
            <a:lvl7pPr marL="3200400" marR="0" lvl="6" indent="-317500" algn="l" rtl="0">
              <a:lnSpc>
                <a:spcPct val="100000"/>
              </a:lnSpc>
              <a:spcBef>
                <a:spcPts val="0"/>
              </a:spcBef>
              <a:spcAft>
                <a:spcPts val="0"/>
              </a:spcAft>
              <a:buClr>
                <a:schemeClr val="dk1"/>
              </a:buClr>
              <a:buSzPts val="1400"/>
              <a:buFont typeface="Calibri"/>
              <a:buChar char="●"/>
              <a:defRPr sz="1200" b="0" i="0" u="none" strike="noStrike" cap="none">
                <a:solidFill>
                  <a:schemeClr val="dk1"/>
                </a:solidFill>
                <a:latin typeface="Calibri"/>
                <a:ea typeface="Calibri"/>
                <a:cs typeface="Calibri"/>
                <a:sym typeface="Calibri"/>
              </a:defRPr>
            </a:lvl7pPr>
            <a:lvl8pPr marL="3657600" marR="0" lvl="7" indent="-317500" algn="l" rtl="0">
              <a:lnSpc>
                <a:spcPct val="100000"/>
              </a:lnSpc>
              <a:spcBef>
                <a:spcPts val="0"/>
              </a:spcBef>
              <a:spcAft>
                <a:spcPts val="0"/>
              </a:spcAft>
              <a:buClr>
                <a:schemeClr val="dk1"/>
              </a:buClr>
              <a:buSzPts val="1400"/>
              <a:buFont typeface="Calibri"/>
              <a:buChar char="○"/>
              <a:defRPr sz="1200" b="0" i="0" u="none" strike="noStrike" cap="none">
                <a:solidFill>
                  <a:schemeClr val="dk1"/>
                </a:solidFill>
                <a:latin typeface="Calibri"/>
                <a:ea typeface="Calibri"/>
                <a:cs typeface="Calibri"/>
                <a:sym typeface="Calibri"/>
              </a:defRPr>
            </a:lvl8pPr>
            <a:lvl9pPr marL="4114800" marR="0" lvl="8" indent="-317500" algn="l" rtl="0">
              <a:lnSpc>
                <a:spcPct val="100000"/>
              </a:lnSpc>
              <a:spcBef>
                <a:spcPts val="0"/>
              </a:spcBef>
              <a:spcAft>
                <a:spcPts val="0"/>
              </a:spcAft>
              <a:buClr>
                <a:schemeClr val="dk1"/>
              </a:buClr>
              <a:buSzPts val="1400"/>
              <a:buFont typeface="Calibri"/>
              <a:buChar char="■"/>
              <a:defRPr sz="1200" b="0" i="0" u="none" strike="noStrike" cap="none">
                <a:solidFill>
                  <a:schemeClr val="dk1"/>
                </a:solidFill>
                <a:latin typeface="Calibri"/>
                <a:ea typeface="Calibri"/>
                <a:cs typeface="Calibri"/>
                <a:sym typeface="Calibri"/>
              </a:defRPr>
            </a:lvl9pPr>
          </a:lstStyle>
          <a:p>
            <a:endParaRPr/>
          </a:p>
        </p:txBody>
      </p:sp>
      <p:sp>
        <p:nvSpPr>
          <p:cNvPr id="6" name="Google Shape;6;n"/>
          <p:cNvSpPr txBox="1">
            <a:spLocks noGrp="1"/>
          </p:cNvSpPr>
          <p:nvPr>
            <p:ph type="ftr" idx="11"/>
          </p:nvPr>
        </p:nvSpPr>
        <p:spPr>
          <a:xfrm>
            <a:off x="69545" y="8686800"/>
            <a:ext cx="3429000" cy="457200"/>
          </a:xfrm>
          <a:prstGeom prst="rect">
            <a:avLst/>
          </a:prstGeom>
          <a:noFill/>
          <a:ln>
            <a:noFill/>
          </a:ln>
        </p:spPr>
        <p:txBody>
          <a:bodyPr spcFirstLastPara="1" wrap="square" lIns="91425" tIns="91425" rIns="91425" bIns="91425" anchor="b" anchorCtr="0">
            <a:noAutofit/>
          </a:bodyPr>
          <a:lstStyle>
            <a:lvl1pPr marR="0" lvl="0" algn="l" rtl="0">
              <a:lnSpc>
                <a:spcPct val="100000"/>
              </a:lnSpc>
              <a:spcBef>
                <a:spcPts val="0"/>
              </a:spcBef>
              <a:spcAft>
                <a:spcPts val="0"/>
              </a:spcAft>
              <a:buClr>
                <a:schemeClr val="dk1"/>
              </a:buClr>
              <a:buSzPts val="1400"/>
              <a:buFont typeface="Arial"/>
              <a:buNone/>
              <a:defRPr sz="12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sldNum" idx="12"/>
          </p:nvPr>
        </p:nvSpPr>
        <p:spPr>
          <a:xfrm>
            <a:off x="5967045" y="8685213"/>
            <a:ext cx="889367"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300"/>
              <a:buFont typeface="Arial"/>
              <a:buNone/>
            </a:pPr>
            <a:fld id="{00000000-1234-1234-1234-123412341234}" type="slidenum">
              <a:rPr lang="es-ES" sz="1200" b="0" i="0" u="none" strike="noStrike" cap="none">
                <a:solidFill>
                  <a:schemeClr val="dk1"/>
                </a:solidFill>
                <a:latin typeface="Arial"/>
                <a:ea typeface="Arial"/>
                <a:cs typeface="Arial"/>
                <a:sym typeface="Arial"/>
              </a:rPr>
              <a:t>‹Nº›</a:t>
            </a:fld>
            <a:endParaRPr sz="1200" b="0" i="0" u="none" strike="noStrike" cap="none">
              <a:solidFill>
                <a:schemeClr val="dk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1" name="Google Shape;161;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a:extLst>
            <a:ext uri="{FF2B5EF4-FFF2-40B4-BE49-F238E27FC236}">
              <a16:creationId xmlns:a16="http://schemas.microsoft.com/office/drawing/2014/main" id="{AD6563C2-1F3E-0284-001C-E681F59D952D}"/>
            </a:ext>
          </a:extLst>
        </p:cNvPr>
        <p:cNvGrpSpPr/>
        <p:nvPr/>
      </p:nvGrpSpPr>
      <p:grpSpPr>
        <a:xfrm>
          <a:off x="0" y="0"/>
          <a:ext cx="0" cy="0"/>
          <a:chOff x="0" y="0"/>
          <a:chExt cx="0" cy="0"/>
        </a:xfrm>
      </p:grpSpPr>
      <p:sp>
        <p:nvSpPr>
          <p:cNvPr id="183" name="Google Shape;183;p4:notes">
            <a:extLst>
              <a:ext uri="{FF2B5EF4-FFF2-40B4-BE49-F238E27FC236}">
                <a16:creationId xmlns:a16="http://schemas.microsoft.com/office/drawing/2014/main" id="{80932303-ECEF-82C3-67AA-A7575827374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4" name="Google Shape;184;p4:notes">
            <a:extLst>
              <a:ext uri="{FF2B5EF4-FFF2-40B4-BE49-F238E27FC236}">
                <a16:creationId xmlns:a16="http://schemas.microsoft.com/office/drawing/2014/main" id="{124D0642-0BA4-E9D6-38AE-2C1C4E49DEFC}"/>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sz="1200" b="0" i="0" u="none" strike="noStrike" cap="none"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341371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a:extLst>
            <a:ext uri="{FF2B5EF4-FFF2-40B4-BE49-F238E27FC236}">
              <a16:creationId xmlns:a16="http://schemas.microsoft.com/office/drawing/2014/main" id="{7857A837-C792-6145-A58C-A23CC3106EDA}"/>
            </a:ext>
          </a:extLst>
        </p:cNvPr>
        <p:cNvGrpSpPr/>
        <p:nvPr/>
      </p:nvGrpSpPr>
      <p:grpSpPr>
        <a:xfrm>
          <a:off x="0" y="0"/>
          <a:ext cx="0" cy="0"/>
          <a:chOff x="0" y="0"/>
          <a:chExt cx="0" cy="0"/>
        </a:xfrm>
      </p:grpSpPr>
      <p:sp>
        <p:nvSpPr>
          <p:cNvPr id="183" name="Google Shape;183;p4:notes">
            <a:extLst>
              <a:ext uri="{FF2B5EF4-FFF2-40B4-BE49-F238E27FC236}">
                <a16:creationId xmlns:a16="http://schemas.microsoft.com/office/drawing/2014/main" id="{76448B6F-C60A-E7E9-8E70-33926CE3653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4" name="Google Shape;184;p4:notes">
            <a:extLst>
              <a:ext uri="{FF2B5EF4-FFF2-40B4-BE49-F238E27FC236}">
                <a16:creationId xmlns:a16="http://schemas.microsoft.com/office/drawing/2014/main" id="{08D1056E-572D-00E1-C477-32AE3176DCED}"/>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sz="1200" b="0" i="0" u="none" strike="noStrike" cap="none"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12266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a:extLst>
            <a:ext uri="{FF2B5EF4-FFF2-40B4-BE49-F238E27FC236}">
              <a16:creationId xmlns:a16="http://schemas.microsoft.com/office/drawing/2014/main" id="{AB3C3B78-2F8B-D55E-1D6D-156E233F77E2}"/>
            </a:ext>
          </a:extLst>
        </p:cNvPr>
        <p:cNvGrpSpPr/>
        <p:nvPr/>
      </p:nvGrpSpPr>
      <p:grpSpPr>
        <a:xfrm>
          <a:off x="0" y="0"/>
          <a:ext cx="0" cy="0"/>
          <a:chOff x="0" y="0"/>
          <a:chExt cx="0" cy="0"/>
        </a:xfrm>
      </p:grpSpPr>
      <p:sp>
        <p:nvSpPr>
          <p:cNvPr id="176" name="Google Shape;176;p3:notes">
            <a:extLst>
              <a:ext uri="{FF2B5EF4-FFF2-40B4-BE49-F238E27FC236}">
                <a16:creationId xmlns:a16="http://schemas.microsoft.com/office/drawing/2014/main" id="{4B4F2563-13F0-3BF7-A7C8-DCC8F100228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7" name="Google Shape;177;p3:notes">
            <a:extLst>
              <a:ext uri="{FF2B5EF4-FFF2-40B4-BE49-F238E27FC236}">
                <a16:creationId xmlns:a16="http://schemas.microsoft.com/office/drawing/2014/main" id="{2A106C49-C5C9-9452-FC13-6492DEC37624}"/>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2303549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a:extLst>
            <a:ext uri="{FF2B5EF4-FFF2-40B4-BE49-F238E27FC236}">
              <a16:creationId xmlns:a16="http://schemas.microsoft.com/office/drawing/2014/main" id="{817FF35F-B283-05EA-3145-55EF309EB70A}"/>
            </a:ext>
          </a:extLst>
        </p:cNvPr>
        <p:cNvGrpSpPr/>
        <p:nvPr/>
      </p:nvGrpSpPr>
      <p:grpSpPr>
        <a:xfrm>
          <a:off x="0" y="0"/>
          <a:ext cx="0" cy="0"/>
          <a:chOff x="0" y="0"/>
          <a:chExt cx="0" cy="0"/>
        </a:xfrm>
      </p:grpSpPr>
      <p:sp>
        <p:nvSpPr>
          <p:cNvPr id="176" name="Google Shape;176;p3:notes">
            <a:extLst>
              <a:ext uri="{FF2B5EF4-FFF2-40B4-BE49-F238E27FC236}">
                <a16:creationId xmlns:a16="http://schemas.microsoft.com/office/drawing/2014/main" id="{643AB34B-E886-7B29-378D-3B346D719D7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7" name="Google Shape;177;p3:notes">
            <a:extLst>
              <a:ext uri="{FF2B5EF4-FFF2-40B4-BE49-F238E27FC236}">
                <a16:creationId xmlns:a16="http://schemas.microsoft.com/office/drawing/2014/main" id="{422C6FA3-6A72-24FC-2F83-DF9881EEB756}"/>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4077547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a:extLst>
            <a:ext uri="{FF2B5EF4-FFF2-40B4-BE49-F238E27FC236}">
              <a16:creationId xmlns:a16="http://schemas.microsoft.com/office/drawing/2014/main" id="{F81333EB-B57E-D638-3DBC-F7B94C54581E}"/>
            </a:ext>
          </a:extLst>
        </p:cNvPr>
        <p:cNvGrpSpPr/>
        <p:nvPr/>
      </p:nvGrpSpPr>
      <p:grpSpPr>
        <a:xfrm>
          <a:off x="0" y="0"/>
          <a:ext cx="0" cy="0"/>
          <a:chOff x="0" y="0"/>
          <a:chExt cx="0" cy="0"/>
        </a:xfrm>
      </p:grpSpPr>
      <p:sp>
        <p:nvSpPr>
          <p:cNvPr id="176" name="Google Shape;176;p3:notes">
            <a:extLst>
              <a:ext uri="{FF2B5EF4-FFF2-40B4-BE49-F238E27FC236}">
                <a16:creationId xmlns:a16="http://schemas.microsoft.com/office/drawing/2014/main" id="{A2189ADF-2118-1777-394B-6C3D9800BB6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7" name="Google Shape;177;p3:notes">
            <a:extLst>
              <a:ext uri="{FF2B5EF4-FFF2-40B4-BE49-F238E27FC236}">
                <a16:creationId xmlns:a16="http://schemas.microsoft.com/office/drawing/2014/main" id="{A16A9EE0-9FFA-36B7-84A9-C000C434E75C}"/>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8483986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a:extLst>
            <a:ext uri="{FF2B5EF4-FFF2-40B4-BE49-F238E27FC236}">
              <a16:creationId xmlns:a16="http://schemas.microsoft.com/office/drawing/2014/main" id="{E5F6E39A-A3DD-EAD7-78A0-4A30E6147ECD}"/>
            </a:ext>
          </a:extLst>
        </p:cNvPr>
        <p:cNvGrpSpPr/>
        <p:nvPr/>
      </p:nvGrpSpPr>
      <p:grpSpPr>
        <a:xfrm>
          <a:off x="0" y="0"/>
          <a:ext cx="0" cy="0"/>
          <a:chOff x="0" y="0"/>
          <a:chExt cx="0" cy="0"/>
        </a:xfrm>
      </p:grpSpPr>
      <p:sp>
        <p:nvSpPr>
          <p:cNvPr id="183" name="Google Shape;183;p4:notes">
            <a:extLst>
              <a:ext uri="{FF2B5EF4-FFF2-40B4-BE49-F238E27FC236}">
                <a16:creationId xmlns:a16="http://schemas.microsoft.com/office/drawing/2014/main" id="{8DDEB538-EF9B-8374-1DF4-4FDB033A601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4" name="Google Shape;184;p4:notes">
            <a:extLst>
              <a:ext uri="{FF2B5EF4-FFF2-40B4-BE49-F238E27FC236}">
                <a16:creationId xmlns:a16="http://schemas.microsoft.com/office/drawing/2014/main" id="{B1C8E13A-E45A-6A59-2EED-33F3D435387D}"/>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6296582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a:extLst>
            <a:ext uri="{FF2B5EF4-FFF2-40B4-BE49-F238E27FC236}">
              <a16:creationId xmlns:a16="http://schemas.microsoft.com/office/drawing/2014/main" id="{DE9AE578-53A5-FDB3-FE74-5E17F068DA1B}"/>
            </a:ext>
          </a:extLst>
        </p:cNvPr>
        <p:cNvGrpSpPr/>
        <p:nvPr/>
      </p:nvGrpSpPr>
      <p:grpSpPr>
        <a:xfrm>
          <a:off x="0" y="0"/>
          <a:ext cx="0" cy="0"/>
          <a:chOff x="0" y="0"/>
          <a:chExt cx="0" cy="0"/>
        </a:xfrm>
      </p:grpSpPr>
      <p:sp>
        <p:nvSpPr>
          <p:cNvPr id="183" name="Google Shape;183;p4:notes">
            <a:extLst>
              <a:ext uri="{FF2B5EF4-FFF2-40B4-BE49-F238E27FC236}">
                <a16:creationId xmlns:a16="http://schemas.microsoft.com/office/drawing/2014/main" id="{7A89D314-F4B5-7D18-ACBB-02B96C3E8B7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4" name="Google Shape;184;p4:notes">
            <a:extLst>
              <a:ext uri="{FF2B5EF4-FFF2-40B4-BE49-F238E27FC236}">
                <a16:creationId xmlns:a16="http://schemas.microsoft.com/office/drawing/2014/main" id="{23645E91-BD50-E1DE-0669-FE4ACBE67204}"/>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8520759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a:extLst>
            <a:ext uri="{FF2B5EF4-FFF2-40B4-BE49-F238E27FC236}">
              <a16:creationId xmlns:a16="http://schemas.microsoft.com/office/drawing/2014/main" id="{02E7F325-EE59-19E5-3572-DB30AA3B9787}"/>
            </a:ext>
          </a:extLst>
        </p:cNvPr>
        <p:cNvGrpSpPr/>
        <p:nvPr/>
      </p:nvGrpSpPr>
      <p:grpSpPr>
        <a:xfrm>
          <a:off x="0" y="0"/>
          <a:ext cx="0" cy="0"/>
          <a:chOff x="0" y="0"/>
          <a:chExt cx="0" cy="0"/>
        </a:xfrm>
      </p:grpSpPr>
      <p:sp>
        <p:nvSpPr>
          <p:cNvPr id="183" name="Google Shape;183;p4:notes">
            <a:extLst>
              <a:ext uri="{FF2B5EF4-FFF2-40B4-BE49-F238E27FC236}">
                <a16:creationId xmlns:a16="http://schemas.microsoft.com/office/drawing/2014/main" id="{24E8485C-CEF1-FC99-5DAF-CD8631E61B1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4" name="Google Shape;184;p4:notes">
            <a:extLst>
              <a:ext uri="{FF2B5EF4-FFF2-40B4-BE49-F238E27FC236}">
                <a16:creationId xmlns:a16="http://schemas.microsoft.com/office/drawing/2014/main" id="{77934273-AA7B-F036-A21A-9E1945B98B7B}"/>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5912566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a:extLst>
            <a:ext uri="{FF2B5EF4-FFF2-40B4-BE49-F238E27FC236}">
              <a16:creationId xmlns:a16="http://schemas.microsoft.com/office/drawing/2014/main" id="{58A38CC3-CA4E-C8E6-00E4-1E9A86401782}"/>
            </a:ext>
          </a:extLst>
        </p:cNvPr>
        <p:cNvGrpSpPr/>
        <p:nvPr/>
      </p:nvGrpSpPr>
      <p:grpSpPr>
        <a:xfrm>
          <a:off x="0" y="0"/>
          <a:ext cx="0" cy="0"/>
          <a:chOff x="0" y="0"/>
          <a:chExt cx="0" cy="0"/>
        </a:xfrm>
      </p:grpSpPr>
      <p:sp>
        <p:nvSpPr>
          <p:cNvPr id="183" name="Google Shape;183;p4:notes">
            <a:extLst>
              <a:ext uri="{FF2B5EF4-FFF2-40B4-BE49-F238E27FC236}">
                <a16:creationId xmlns:a16="http://schemas.microsoft.com/office/drawing/2014/main" id="{15BEDD64-DEC4-0C4A-1530-2AC2E00AEE8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4" name="Google Shape;184;p4:notes">
            <a:extLst>
              <a:ext uri="{FF2B5EF4-FFF2-40B4-BE49-F238E27FC236}">
                <a16:creationId xmlns:a16="http://schemas.microsoft.com/office/drawing/2014/main" id="{CADE9952-042C-20F7-5E9E-3679FA3DC77F}"/>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6093384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a:extLst>
            <a:ext uri="{FF2B5EF4-FFF2-40B4-BE49-F238E27FC236}">
              <a16:creationId xmlns:a16="http://schemas.microsoft.com/office/drawing/2014/main" id="{A85AA800-4C48-4232-C5E9-8D54E851BD62}"/>
            </a:ext>
          </a:extLst>
        </p:cNvPr>
        <p:cNvGrpSpPr/>
        <p:nvPr/>
      </p:nvGrpSpPr>
      <p:grpSpPr>
        <a:xfrm>
          <a:off x="0" y="0"/>
          <a:ext cx="0" cy="0"/>
          <a:chOff x="0" y="0"/>
          <a:chExt cx="0" cy="0"/>
        </a:xfrm>
      </p:grpSpPr>
      <p:sp>
        <p:nvSpPr>
          <p:cNvPr id="183" name="Google Shape;183;p4:notes">
            <a:extLst>
              <a:ext uri="{FF2B5EF4-FFF2-40B4-BE49-F238E27FC236}">
                <a16:creationId xmlns:a16="http://schemas.microsoft.com/office/drawing/2014/main" id="{56D32FCD-D656-AE5A-4585-A6F8EE80EEC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4" name="Google Shape;184;p4:notes">
            <a:extLst>
              <a:ext uri="{FF2B5EF4-FFF2-40B4-BE49-F238E27FC236}">
                <a16:creationId xmlns:a16="http://schemas.microsoft.com/office/drawing/2014/main" id="{07A2F346-DE42-8B87-F87E-1A7730980769}"/>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7985832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sz="1200" b="0" i="0" u="none" strike="noStrike" cap="none">
              <a:solidFill>
                <a:schemeClr val="dk1"/>
              </a:solidFill>
              <a:latin typeface="Calibri"/>
              <a:ea typeface="Calibri"/>
              <a:cs typeface="Calibri"/>
              <a:sym typeface="Calibri"/>
            </a:endParaRPr>
          </a:p>
        </p:txBody>
      </p:sp>
      <p:sp>
        <p:nvSpPr>
          <p:cNvPr id="168" name="Google Shape;168;p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a:extLst>
            <a:ext uri="{FF2B5EF4-FFF2-40B4-BE49-F238E27FC236}">
              <a16:creationId xmlns:a16="http://schemas.microsoft.com/office/drawing/2014/main" id="{9659D2F4-8FB7-B3A6-8F34-4080C2D28EAD}"/>
            </a:ext>
          </a:extLst>
        </p:cNvPr>
        <p:cNvGrpSpPr/>
        <p:nvPr/>
      </p:nvGrpSpPr>
      <p:grpSpPr>
        <a:xfrm>
          <a:off x="0" y="0"/>
          <a:ext cx="0" cy="0"/>
          <a:chOff x="0" y="0"/>
          <a:chExt cx="0" cy="0"/>
        </a:xfrm>
      </p:grpSpPr>
      <p:sp>
        <p:nvSpPr>
          <p:cNvPr id="183" name="Google Shape;183;p4:notes">
            <a:extLst>
              <a:ext uri="{FF2B5EF4-FFF2-40B4-BE49-F238E27FC236}">
                <a16:creationId xmlns:a16="http://schemas.microsoft.com/office/drawing/2014/main" id="{EEE2EDFF-41BB-328A-8332-F61303C7B79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4" name="Google Shape;184;p4:notes">
            <a:extLst>
              <a:ext uri="{FF2B5EF4-FFF2-40B4-BE49-F238E27FC236}">
                <a16:creationId xmlns:a16="http://schemas.microsoft.com/office/drawing/2014/main" id="{1C7BD0E2-6082-C118-28DB-BF2506A8BAB5}"/>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54931956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2" name="Google Shape;1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p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6" name="Google Shape;196;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p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7" name="Google Shape;177;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4" name="Google Shape;184;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a:extLst>
            <a:ext uri="{FF2B5EF4-FFF2-40B4-BE49-F238E27FC236}">
              <a16:creationId xmlns:a16="http://schemas.microsoft.com/office/drawing/2014/main" id="{B2C10863-7647-008F-1200-B4908DC39DC8}"/>
            </a:ext>
          </a:extLst>
        </p:cNvPr>
        <p:cNvGrpSpPr/>
        <p:nvPr/>
      </p:nvGrpSpPr>
      <p:grpSpPr>
        <a:xfrm>
          <a:off x="0" y="0"/>
          <a:ext cx="0" cy="0"/>
          <a:chOff x="0" y="0"/>
          <a:chExt cx="0" cy="0"/>
        </a:xfrm>
      </p:grpSpPr>
      <p:sp>
        <p:nvSpPr>
          <p:cNvPr id="176" name="Google Shape;176;p3:notes">
            <a:extLst>
              <a:ext uri="{FF2B5EF4-FFF2-40B4-BE49-F238E27FC236}">
                <a16:creationId xmlns:a16="http://schemas.microsoft.com/office/drawing/2014/main" id="{258D934E-FDAE-6A5D-49AA-B421F81750C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7" name="Google Shape;177;p3:notes">
            <a:extLst>
              <a:ext uri="{FF2B5EF4-FFF2-40B4-BE49-F238E27FC236}">
                <a16:creationId xmlns:a16="http://schemas.microsoft.com/office/drawing/2014/main" id="{8A165CA3-A839-79F8-B74B-78DFBF851B4F}"/>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5293479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a:extLst>
            <a:ext uri="{FF2B5EF4-FFF2-40B4-BE49-F238E27FC236}">
              <a16:creationId xmlns:a16="http://schemas.microsoft.com/office/drawing/2014/main" id="{581C0A37-0C7B-13E5-6334-F89C3DFF18BB}"/>
            </a:ext>
          </a:extLst>
        </p:cNvPr>
        <p:cNvGrpSpPr/>
        <p:nvPr/>
      </p:nvGrpSpPr>
      <p:grpSpPr>
        <a:xfrm>
          <a:off x="0" y="0"/>
          <a:ext cx="0" cy="0"/>
          <a:chOff x="0" y="0"/>
          <a:chExt cx="0" cy="0"/>
        </a:xfrm>
      </p:grpSpPr>
      <p:sp>
        <p:nvSpPr>
          <p:cNvPr id="183" name="Google Shape;183;p4:notes">
            <a:extLst>
              <a:ext uri="{FF2B5EF4-FFF2-40B4-BE49-F238E27FC236}">
                <a16:creationId xmlns:a16="http://schemas.microsoft.com/office/drawing/2014/main" id="{C0DAA723-7E90-DABC-7E53-978084AE7A7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4" name="Google Shape;184;p4:notes">
            <a:extLst>
              <a:ext uri="{FF2B5EF4-FFF2-40B4-BE49-F238E27FC236}">
                <a16:creationId xmlns:a16="http://schemas.microsoft.com/office/drawing/2014/main" id="{BC63A095-1715-11CA-D60B-1486D13404AE}"/>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8133952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a:extLst>
            <a:ext uri="{FF2B5EF4-FFF2-40B4-BE49-F238E27FC236}">
              <a16:creationId xmlns:a16="http://schemas.microsoft.com/office/drawing/2014/main" id="{570F087E-2A13-7F60-EF99-27C6D46FED5F}"/>
            </a:ext>
          </a:extLst>
        </p:cNvPr>
        <p:cNvGrpSpPr/>
        <p:nvPr/>
      </p:nvGrpSpPr>
      <p:grpSpPr>
        <a:xfrm>
          <a:off x="0" y="0"/>
          <a:ext cx="0" cy="0"/>
          <a:chOff x="0" y="0"/>
          <a:chExt cx="0" cy="0"/>
        </a:xfrm>
      </p:grpSpPr>
      <p:sp>
        <p:nvSpPr>
          <p:cNvPr id="176" name="Google Shape;176;p3:notes">
            <a:extLst>
              <a:ext uri="{FF2B5EF4-FFF2-40B4-BE49-F238E27FC236}">
                <a16:creationId xmlns:a16="http://schemas.microsoft.com/office/drawing/2014/main" id="{2199A03E-6AD3-47A7-1523-A43B2B540DF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7" name="Google Shape;177;p3:notes">
            <a:extLst>
              <a:ext uri="{FF2B5EF4-FFF2-40B4-BE49-F238E27FC236}">
                <a16:creationId xmlns:a16="http://schemas.microsoft.com/office/drawing/2014/main" id="{887806BD-1358-0944-E43C-0B2DDBDF50FD}"/>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1518032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a:extLst>
            <a:ext uri="{FF2B5EF4-FFF2-40B4-BE49-F238E27FC236}">
              <a16:creationId xmlns:a16="http://schemas.microsoft.com/office/drawing/2014/main" id="{B6F84028-4ED5-49BD-1F2F-1F02941B04D2}"/>
            </a:ext>
          </a:extLst>
        </p:cNvPr>
        <p:cNvGrpSpPr/>
        <p:nvPr/>
      </p:nvGrpSpPr>
      <p:grpSpPr>
        <a:xfrm>
          <a:off x="0" y="0"/>
          <a:ext cx="0" cy="0"/>
          <a:chOff x="0" y="0"/>
          <a:chExt cx="0" cy="0"/>
        </a:xfrm>
      </p:grpSpPr>
      <p:sp>
        <p:nvSpPr>
          <p:cNvPr id="183" name="Google Shape;183;p4:notes">
            <a:extLst>
              <a:ext uri="{FF2B5EF4-FFF2-40B4-BE49-F238E27FC236}">
                <a16:creationId xmlns:a16="http://schemas.microsoft.com/office/drawing/2014/main" id="{B8714B60-5019-433F-B421-74D12FCDE52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4" name="Google Shape;184;p4:notes">
            <a:extLst>
              <a:ext uri="{FF2B5EF4-FFF2-40B4-BE49-F238E27FC236}">
                <a16:creationId xmlns:a16="http://schemas.microsoft.com/office/drawing/2014/main" id="{962B8076-936C-CE8A-75F7-E5B3FF09F1CF}"/>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0371799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a:extLst>
            <a:ext uri="{FF2B5EF4-FFF2-40B4-BE49-F238E27FC236}">
              <a16:creationId xmlns:a16="http://schemas.microsoft.com/office/drawing/2014/main" id="{A297713E-02A0-C4B5-B70C-B7B4EA7E8D91}"/>
            </a:ext>
          </a:extLst>
        </p:cNvPr>
        <p:cNvGrpSpPr/>
        <p:nvPr/>
      </p:nvGrpSpPr>
      <p:grpSpPr>
        <a:xfrm>
          <a:off x="0" y="0"/>
          <a:ext cx="0" cy="0"/>
          <a:chOff x="0" y="0"/>
          <a:chExt cx="0" cy="0"/>
        </a:xfrm>
      </p:grpSpPr>
      <p:sp>
        <p:nvSpPr>
          <p:cNvPr id="176" name="Google Shape;176;p3:notes">
            <a:extLst>
              <a:ext uri="{FF2B5EF4-FFF2-40B4-BE49-F238E27FC236}">
                <a16:creationId xmlns:a16="http://schemas.microsoft.com/office/drawing/2014/main" id="{6E8D302F-7FD3-E8A9-537F-3FB40F3DC45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7" name="Google Shape;177;p3:notes">
            <a:extLst>
              <a:ext uri="{FF2B5EF4-FFF2-40B4-BE49-F238E27FC236}">
                <a16:creationId xmlns:a16="http://schemas.microsoft.com/office/drawing/2014/main" id="{594CC92B-5D8A-F166-A827-DF1E3ABC1727}"/>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5554238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jp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2.jp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jp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4.gif"/><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6.jp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7.jp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8.jp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9.jp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hyperlink" Target="http://www.futurespace.es" TargetMode="External"/><Relationship Id="rId4" Type="http://schemas.openxmlformats.org/officeDocument/2006/relationships/hyperlink" Target="mailto:contacto@futurespace.es" TargetMode="Externa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hyperlink" Target="http://www.futurespace.es" TargetMode="External"/><Relationship Id="rId4" Type="http://schemas.openxmlformats.org/officeDocument/2006/relationships/hyperlink" Target="mailto:contacto@futurespace.es" TargetMode="Externa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jp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jp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Diapositiva con título 1 1 1 4 1 1 1">
  <p:cSld name="TITLE_1_1_1_4_1_1_1">
    <p:spTree>
      <p:nvGrpSpPr>
        <p:cNvPr id="1" name="Shape 9"/>
        <p:cNvGrpSpPr/>
        <p:nvPr/>
      </p:nvGrpSpPr>
      <p:grpSpPr>
        <a:xfrm>
          <a:off x="0" y="0"/>
          <a:ext cx="0" cy="0"/>
          <a:chOff x="0" y="0"/>
          <a:chExt cx="0" cy="0"/>
        </a:xfrm>
      </p:grpSpPr>
      <p:pic>
        <p:nvPicPr>
          <p:cNvPr id="10" name="Google Shape;10;p8"/>
          <p:cNvPicPr preferRelativeResize="0"/>
          <p:nvPr/>
        </p:nvPicPr>
        <p:blipFill rotWithShape="1">
          <a:blip r:embed="rId2">
            <a:alphaModFix/>
          </a:blip>
          <a:srcRect l="13996" r="14002"/>
          <a:stretch/>
        </p:blipFill>
        <p:spPr>
          <a:xfrm>
            <a:off x="0" y="-1"/>
            <a:ext cx="9144003" cy="5143500"/>
          </a:xfrm>
          <a:prstGeom prst="rect">
            <a:avLst/>
          </a:prstGeom>
          <a:noFill/>
          <a:ln>
            <a:noFill/>
          </a:ln>
        </p:spPr>
      </p:pic>
      <p:sp>
        <p:nvSpPr>
          <p:cNvPr id="11" name="Google Shape;11;p8"/>
          <p:cNvSpPr/>
          <p:nvPr/>
        </p:nvSpPr>
        <p:spPr>
          <a:xfrm>
            <a:off x="0" y="0"/>
            <a:ext cx="9144000" cy="5143500"/>
          </a:xfrm>
          <a:prstGeom prst="rect">
            <a:avLst/>
          </a:prstGeom>
          <a:solidFill>
            <a:srgbClr val="026FC1">
              <a:alpha val="42745"/>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2" name="Google Shape;12;p8"/>
          <p:cNvPicPr preferRelativeResize="0"/>
          <p:nvPr/>
        </p:nvPicPr>
        <p:blipFill rotWithShape="1">
          <a:blip r:embed="rId3">
            <a:alphaModFix/>
          </a:blip>
          <a:srcRect/>
          <a:stretch/>
        </p:blipFill>
        <p:spPr>
          <a:xfrm>
            <a:off x="263825" y="219525"/>
            <a:ext cx="1913900" cy="604800"/>
          </a:xfrm>
          <a:prstGeom prst="rect">
            <a:avLst/>
          </a:prstGeom>
          <a:noFill/>
          <a:ln>
            <a:noFill/>
          </a:ln>
        </p:spPr>
      </p:pic>
      <p:sp>
        <p:nvSpPr>
          <p:cNvPr id="13" name="Google Shape;13;p8"/>
          <p:cNvSpPr txBox="1"/>
          <p:nvPr/>
        </p:nvSpPr>
        <p:spPr>
          <a:xfrm>
            <a:off x="976500" y="2688751"/>
            <a:ext cx="7191000" cy="4311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chemeClr val="dk1"/>
              </a:buClr>
              <a:buSzPts val="1200"/>
              <a:buFont typeface="Arial"/>
              <a:buNone/>
            </a:pPr>
            <a:r>
              <a:rPr lang="es-ES" sz="1600" b="1" i="0" u="none" strike="noStrike" cap="none">
                <a:solidFill>
                  <a:schemeClr val="lt1"/>
                </a:solidFill>
                <a:latin typeface="Montserrat SemiBold"/>
                <a:ea typeface="Montserrat SemiBold"/>
                <a:cs typeface="Montserrat SemiBold"/>
                <a:sym typeface="Montserrat SemiBold"/>
              </a:rPr>
              <a:t>Donde el futuro se hace presente</a:t>
            </a:r>
            <a:endParaRPr sz="1600" b="0" i="0" u="none" strike="noStrike" cap="none">
              <a:solidFill>
                <a:srgbClr val="FFFFFF"/>
              </a:solidFill>
              <a:latin typeface="Montserrat"/>
              <a:ea typeface="Montserrat"/>
              <a:cs typeface="Montserrat"/>
              <a:sym typeface="Montserrat"/>
            </a:endParaRPr>
          </a:p>
        </p:txBody>
      </p:sp>
      <p:pic>
        <p:nvPicPr>
          <p:cNvPr id="14" name="Google Shape;14;p8"/>
          <p:cNvPicPr preferRelativeResize="0"/>
          <p:nvPr/>
        </p:nvPicPr>
        <p:blipFill rotWithShape="1">
          <a:blip r:embed="rId3">
            <a:alphaModFix/>
          </a:blip>
          <a:srcRect l="24006" t="27938" r="36698" b="25944"/>
          <a:stretch/>
        </p:blipFill>
        <p:spPr>
          <a:xfrm>
            <a:off x="2600811" y="1959855"/>
            <a:ext cx="2102233" cy="728897"/>
          </a:xfrm>
          <a:prstGeom prst="rect">
            <a:avLst/>
          </a:prstGeom>
          <a:noFill/>
          <a:ln>
            <a:noFill/>
          </a:ln>
        </p:spPr>
      </p:pic>
      <p:pic>
        <p:nvPicPr>
          <p:cNvPr id="15" name="Google Shape;15;p8"/>
          <p:cNvPicPr preferRelativeResize="0"/>
          <p:nvPr/>
        </p:nvPicPr>
        <p:blipFill rotWithShape="1">
          <a:blip r:embed="rId3">
            <a:alphaModFix/>
          </a:blip>
          <a:srcRect l="63298" t="27938" b="25944"/>
          <a:stretch/>
        </p:blipFill>
        <p:spPr>
          <a:xfrm>
            <a:off x="4783226" y="1959855"/>
            <a:ext cx="1963607" cy="728897"/>
          </a:xfrm>
          <a:prstGeom prst="rect">
            <a:avLst/>
          </a:prstGeom>
          <a:noFill/>
          <a:ln>
            <a:noFill/>
          </a:ln>
        </p:spPr>
      </p:pic>
      <p:sp>
        <p:nvSpPr>
          <p:cNvPr id="16" name="Google Shape;16;p8"/>
          <p:cNvSpPr txBox="1"/>
          <p:nvPr/>
        </p:nvSpPr>
        <p:spPr>
          <a:xfrm>
            <a:off x="2782502" y="4642725"/>
            <a:ext cx="3579000" cy="338700"/>
          </a:xfrm>
          <a:prstGeom prst="rect">
            <a:avLst/>
          </a:prstGeom>
          <a:noFill/>
          <a:ln>
            <a:noFill/>
          </a:ln>
        </p:spPr>
        <p:txBody>
          <a:bodyPr spcFirstLastPara="1" wrap="square" lIns="91425" tIns="91425" rIns="91425" bIns="91425" anchor="t" anchorCtr="0">
            <a:spAutoFit/>
          </a:bodyPr>
          <a:lstStyle/>
          <a:p>
            <a:pPr marL="457200" marR="0" lvl="0" indent="-317500" algn="ctr" rtl="0">
              <a:lnSpc>
                <a:spcPct val="115000"/>
              </a:lnSpc>
              <a:spcBef>
                <a:spcPts val="0"/>
              </a:spcBef>
              <a:spcAft>
                <a:spcPts val="0"/>
              </a:spcAft>
              <a:buClr>
                <a:srgbClr val="000000"/>
              </a:buClr>
              <a:buSzPts val="1000"/>
              <a:buFont typeface="Arial"/>
              <a:buNone/>
            </a:pPr>
            <a:r>
              <a:rPr lang="es-ES" sz="1000" b="0" i="0" u="none" strike="noStrike" cap="none">
                <a:solidFill>
                  <a:schemeClr val="lt1"/>
                </a:solidFill>
                <a:latin typeface="Montserrat"/>
                <a:ea typeface="Montserrat"/>
                <a:cs typeface="Montserrat"/>
                <a:sym typeface="Montserrat"/>
              </a:rPr>
              <a:t>www.futurespace.es</a:t>
            </a:r>
            <a:endParaRPr sz="1000" b="0" i="0" u="none" strike="noStrike" cap="none">
              <a:solidFill>
                <a:srgbClr val="FFFFFF"/>
              </a:solidFill>
              <a:latin typeface="Montserrat"/>
              <a:ea typeface="Montserrat"/>
              <a:cs typeface="Montserrat"/>
              <a:sym typeface="Montserrat"/>
            </a:endParaRPr>
          </a:p>
        </p:txBody>
      </p:sp>
      <p:sp>
        <p:nvSpPr>
          <p:cNvPr id="17" name="Google Shape;17;p8"/>
          <p:cNvSpPr txBox="1"/>
          <p:nvPr/>
        </p:nvSpPr>
        <p:spPr>
          <a:xfrm>
            <a:off x="2782502" y="4642725"/>
            <a:ext cx="3579000" cy="338700"/>
          </a:xfrm>
          <a:prstGeom prst="rect">
            <a:avLst/>
          </a:prstGeom>
          <a:noFill/>
          <a:ln>
            <a:noFill/>
          </a:ln>
        </p:spPr>
        <p:txBody>
          <a:bodyPr spcFirstLastPara="1" wrap="square" lIns="91425" tIns="91425" rIns="91425" bIns="91425" anchor="t" anchorCtr="0">
            <a:spAutoFit/>
          </a:bodyPr>
          <a:lstStyle/>
          <a:p>
            <a:pPr marL="457200" marR="0" lvl="0" indent="-317500" algn="ctr" rtl="0">
              <a:lnSpc>
                <a:spcPct val="115000"/>
              </a:lnSpc>
              <a:spcBef>
                <a:spcPts val="0"/>
              </a:spcBef>
              <a:spcAft>
                <a:spcPts val="0"/>
              </a:spcAft>
              <a:buClr>
                <a:srgbClr val="000000"/>
              </a:buClr>
              <a:buSzPts val="1000"/>
              <a:buFont typeface="Arial"/>
              <a:buNone/>
            </a:pPr>
            <a:r>
              <a:rPr lang="es-ES" sz="1000" b="0" i="0" u="none" strike="noStrike" cap="none">
                <a:solidFill>
                  <a:srgbClr val="FFFFFF"/>
                </a:solidFill>
                <a:latin typeface="Montserrat"/>
                <a:ea typeface="Montserrat"/>
                <a:cs typeface="Montserrat"/>
                <a:sym typeface="Montserrat"/>
              </a:rPr>
              <a:t>www.futurespace.es</a:t>
            </a:r>
            <a:endParaRPr sz="1000" b="0" i="0" u="none" strike="noStrike" cap="none">
              <a:solidFill>
                <a:srgbClr val="FFFFFF"/>
              </a:solidFill>
              <a:latin typeface="Montserrat"/>
              <a:ea typeface="Montserrat"/>
              <a:cs typeface="Montserrat"/>
              <a:sym typeface="Montserrat"/>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16_Contents slide layout">
  <p:cSld name="16_Contents slide layout">
    <p:bg>
      <p:bgPr>
        <a:blipFill>
          <a:blip r:embed="rId2">
            <a:alphaModFix/>
          </a:blip>
          <a:stretch>
            <a:fillRect/>
          </a:stretch>
        </a:blipFill>
        <a:effectLst/>
      </p:bgPr>
    </p:bg>
    <p:spTree>
      <p:nvGrpSpPr>
        <p:cNvPr id="1" name="Shape 79"/>
        <p:cNvGrpSpPr/>
        <p:nvPr/>
      </p:nvGrpSpPr>
      <p:grpSpPr>
        <a:xfrm>
          <a:off x="0" y="0"/>
          <a:ext cx="0" cy="0"/>
          <a:chOff x="0" y="0"/>
          <a:chExt cx="0" cy="0"/>
        </a:xfrm>
      </p:grpSpPr>
      <p:sp>
        <p:nvSpPr>
          <p:cNvPr id="80" name="Google Shape;80;p17"/>
          <p:cNvSpPr/>
          <p:nvPr/>
        </p:nvSpPr>
        <p:spPr>
          <a:xfrm>
            <a:off x="0" y="0"/>
            <a:ext cx="9144000" cy="5143500"/>
          </a:xfrm>
          <a:prstGeom prst="rect">
            <a:avLst/>
          </a:prstGeom>
          <a:solidFill>
            <a:srgbClr val="000000">
              <a:alpha val="2235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81" name="Google Shape;81;p17"/>
          <p:cNvPicPr preferRelativeResize="0"/>
          <p:nvPr/>
        </p:nvPicPr>
        <p:blipFill rotWithShape="1">
          <a:blip r:embed="rId3">
            <a:alphaModFix amt="5000"/>
          </a:blip>
          <a:srcRect t="8991" r="5275"/>
          <a:stretch/>
        </p:blipFill>
        <p:spPr>
          <a:xfrm>
            <a:off x="6684526" y="0"/>
            <a:ext cx="2818874" cy="3611175"/>
          </a:xfrm>
          <a:prstGeom prst="rect">
            <a:avLst/>
          </a:prstGeom>
          <a:noFill/>
          <a:ln>
            <a:noFill/>
          </a:ln>
        </p:spPr>
      </p:pic>
      <p:pic>
        <p:nvPicPr>
          <p:cNvPr id="82" name="Google Shape;82;p17"/>
          <p:cNvPicPr preferRelativeResize="0"/>
          <p:nvPr/>
        </p:nvPicPr>
        <p:blipFill rotWithShape="1">
          <a:blip r:embed="rId4">
            <a:alphaModFix/>
          </a:blip>
          <a:srcRect/>
          <a:stretch/>
        </p:blipFill>
        <p:spPr>
          <a:xfrm>
            <a:off x="7539875" y="149550"/>
            <a:ext cx="1433750" cy="453066"/>
          </a:xfrm>
          <a:prstGeom prst="rect">
            <a:avLst/>
          </a:prstGeom>
          <a:noFill/>
          <a:ln>
            <a:noFill/>
          </a:ln>
        </p:spPr>
      </p:pic>
      <p:sp>
        <p:nvSpPr>
          <p:cNvPr id="83" name="Google Shape;83;p17"/>
          <p:cNvSpPr txBox="1"/>
          <p:nvPr/>
        </p:nvSpPr>
        <p:spPr>
          <a:xfrm>
            <a:off x="8824925" y="4851125"/>
            <a:ext cx="319200" cy="292500"/>
          </a:xfrm>
          <a:prstGeom prst="rect">
            <a:avLst/>
          </a:prstGeom>
          <a:solidFill>
            <a:srgbClr val="0E57C4"/>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fld id="{00000000-1234-1234-1234-123412341234}" type="slidenum">
              <a:rPr lang="es-ES" sz="900" b="0" i="0" u="none" strike="noStrike" cap="none">
                <a:solidFill>
                  <a:srgbClr val="FFFFFF"/>
                </a:solidFill>
                <a:latin typeface="Arial"/>
                <a:ea typeface="Arial"/>
                <a:cs typeface="Arial"/>
                <a:sym typeface="Arial"/>
              </a:rPr>
              <a:t>‹Nº›</a:t>
            </a:fld>
            <a:endParaRPr sz="900" b="0" i="0" u="none" strike="noStrike" cap="none">
              <a:solidFill>
                <a:srgbClr val="FFFFFF"/>
              </a:solidFill>
              <a:latin typeface="Arial"/>
              <a:ea typeface="Arial"/>
              <a:cs typeface="Arial"/>
              <a:sym typeface="Arial"/>
            </a:endParaRPr>
          </a:p>
        </p:txBody>
      </p:sp>
      <p:cxnSp>
        <p:nvCxnSpPr>
          <p:cNvPr id="84" name="Google Shape;84;p17"/>
          <p:cNvCxnSpPr/>
          <p:nvPr/>
        </p:nvCxnSpPr>
        <p:spPr>
          <a:xfrm>
            <a:off x="0" y="279550"/>
            <a:ext cx="411300" cy="0"/>
          </a:xfrm>
          <a:prstGeom prst="straightConnector1">
            <a:avLst/>
          </a:prstGeom>
          <a:noFill/>
          <a:ln w="9525" cap="flat" cmpd="sng">
            <a:solidFill>
              <a:srgbClr val="FDFDFD"/>
            </a:solidFill>
            <a:prstDash val="solid"/>
            <a:round/>
            <a:headEnd type="none" w="sm" len="sm"/>
            <a:tailEnd type="none" w="sm" len="sm"/>
          </a:ln>
        </p:spPr>
      </p:cxnSp>
      <p:sp>
        <p:nvSpPr>
          <p:cNvPr id="85" name="Google Shape;85;p17"/>
          <p:cNvSpPr txBox="1"/>
          <p:nvPr/>
        </p:nvSpPr>
        <p:spPr>
          <a:xfrm>
            <a:off x="411300" y="119525"/>
            <a:ext cx="2687400" cy="292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s-ES" sz="700" b="1" i="0" u="none" strike="noStrike" cap="none">
                <a:solidFill>
                  <a:srgbClr val="FFFFFF"/>
                </a:solidFill>
                <a:latin typeface="Montserrat"/>
                <a:ea typeface="Montserrat"/>
                <a:cs typeface="Montserrat"/>
                <a:sym typeface="Montserrat"/>
              </a:rPr>
              <a:t>Future Space  | </a:t>
            </a:r>
            <a:r>
              <a:rPr lang="es-ES" sz="700" b="0" i="0" u="none" strike="noStrike" cap="none">
                <a:solidFill>
                  <a:schemeClr val="lt1"/>
                </a:solidFill>
                <a:latin typeface="Montserrat Medium"/>
                <a:ea typeface="Montserrat Medium"/>
                <a:cs typeface="Montserrat Medium"/>
                <a:sym typeface="Montserrat Medium"/>
              </a:rPr>
              <a:t>Donde el futuro se hace presente</a:t>
            </a:r>
            <a:endParaRPr sz="700" b="0" i="0" u="none" strike="noStrike" cap="none">
              <a:solidFill>
                <a:srgbClr val="FFFFFF"/>
              </a:solidFill>
              <a:latin typeface="Montserrat Medium"/>
              <a:ea typeface="Montserrat Medium"/>
              <a:cs typeface="Montserrat Medium"/>
              <a:sym typeface="Montserrat Medium"/>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Diapositiva con título 1 3">
  <p:cSld name="TITLE_1_3">
    <p:bg>
      <p:bgPr>
        <a:blipFill>
          <a:blip r:embed="rId2">
            <a:alphaModFix/>
          </a:blip>
          <a:stretch>
            <a:fillRect/>
          </a:stretch>
        </a:blipFill>
        <a:effectLst/>
      </p:bgPr>
    </p:bg>
    <p:spTree>
      <p:nvGrpSpPr>
        <p:cNvPr id="1" name="Shape 86"/>
        <p:cNvGrpSpPr/>
        <p:nvPr/>
      </p:nvGrpSpPr>
      <p:grpSpPr>
        <a:xfrm>
          <a:off x="0" y="0"/>
          <a:ext cx="0" cy="0"/>
          <a:chOff x="0" y="0"/>
          <a:chExt cx="0" cy="0"/>
        </a:xfrm>
      </p:grpSpPr>
      <p:sp>
        <p:nvSpPr>
          <p:cNvPr id="87" name="Google Shape;87;p18"/>
          <p:cNvSpPr/>
          <p:nvPr/>
        </p:nvSpPr>
        <p:spPr>
          <a:xfrm>
            <a:off x="0" y="0"/>
            <a:ext cx="9144000" cy="5143500"/>
          </a:xfrm>
          <a:prstGeom prst="rect">
            <a:avLst/>
          </a:prstGeom>
          <a:solidFill>
            <a:srgbClr val="000000">
              <a:alpha val="2235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88" name="Google Shape;88;p18"/>
          <p:cNvPicPr preferRelativeResize="0"/>
          <p:nvPr/>
        </p:nvPicPr>
        <p:blipFill rotWithShape="1">
          <a:blip r:embed="rId3">
            <a:alphaModFix amt="5000"/>
          </a:blip>
          <a:srcRect t="8991" r="5275"/>
          <a:stretch/>
        </p:blipFill>
        <p:spPr>
          <a:xfrm>
            <a:off x="6684526" y="0"/>
            <a:ext cx="2818874" cy="3611175"/>
          </a:xfrm>
          <a:prstGeom prst="rect">
            <a:avLst/>
          </a:prstGeom>
          <a:noFill/>
          <a:ln>
            <a:noFill/>
          </a:ln>
        </p:spPr>
      </p:pic>
      <p:pic>
        <p:nvPicPr>
          <p:cNvPr id="89" name="Google Shape;89;p18"/>
          <p:cNvPicPr preferRelativeResize="0"/>
          <p:nvPr/>
        </p:nvPicPr>
        <p:blipFill rotWithShape="1">
          <a:blip r:embed="rId4">
            <a:alphaModFix/>
          </a:blip>
          <a:srcRect/>
          <a:stretch/>
        </p:blipFill>
        <p:spPr>
          <a:xfrm>
            <a:off x="7539875" y="149550"/>
            <a:ext cx="1433750" cy="453066"/>
          </a:xfrm>
          <a:prstGeom prst="rect">
            <a:avLst/>
          </a:prstGeom>
          <a:noFill/>
          <a:ln>
            <a:noFill/>
          </a:ln>
        </p:spPr>
      </p:pic>
      <p:sp>
        <p:nvSpPr>
          <p:cNvPr id="90" name="Google Shape;90;p18"/>
          <p:cNvSpPr txBox="1"/>
          <p:nvPr/>
        </p:nvSpPr>
        <p:spPr>
          <a:xfrm>
            <a:off x="8824925" y="4851125"/>
            <a:ext cx="319200" cy="292500"/>
          </a:xfrm>
          <a:prstGeom prst="rect">
            <a:avLst/>
          </a:prstGeom>
          <a:solidFill>
            <a:srgbClr val="0E57C4"/>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fld id="{00000000-1234-1234-1234-123412341234}" type="slidenum">
              <a:rPr lang="es-ES" sz="900" b="0" i="0" u="none" strike="noStrike" cap="none">
                <a:solidFill>
                  <a:srgbClr val="FFFFFF"/>
                </a:solidFill>
                <a:latin typeface="Arial"/>
                <a:ea typeface="Arial"/>
                <a:cs typeface="Arial"/>
                <a:sym typeface="Arial"/>
              </a:rPr>
              <a:t>‹Nº›</a:t>
            </a:fld>
            <a:endParaRPr sz="900" b="0" i="0" u="none" strike="noStrike" cap="none">
              <a:solidFill>
                <a:srgbClr val="FFFFFF"/>
              </a:solidFill>
              <a:latin typeface="Arial"/>
              <a:ea typeface="Arial"/>
              <a:cs typeface="Arial"/>
              <a:sym typeface="Arial"/>
            </a:endParaRPr>
          </a:p>
        </p:txBody>
      </p:sp>
      <p:cxnSp>
        <p:nvCxnSpPr>
          <p:cNvPr id="91" name="Google Shape;91;p18"/>
          <p:cNvCxnSpPr/>
          <p:nvPr/>
        </p:nvCxnSpPr>
        <p:spPr>
          <a:xfrm>
            <a:off x="0" y="279550"/>
            <a:ext cx="411300" cy="0"/>
          </a:xfrm>
          <a:prstGeom prst="straightConnector1">
            <a:avLst/>
          </a:prstGeom>
          <a:noFill/>
          <a:ln w="9525" cap="flat" cmpd="sng">
            <a:solidFill>
              <a:srgbClr val="FDFDFD"/>
            </a:solidFill>
            <a:prstDash val="solid"/>
            <a:round/>
            <a:headEnd type="none" w="sm" len="sm"/>
            <a:tailEnd type="none" w="sm" len="sm"/>
          </a:ln>
        </p:spPr>
      </p:cxnSp>
      <p:sp>
        <p:nvSpPr>
          <p:cNvPr id="92" name="Google Shape;92;p18"/>
          <p:cNvSpPr txBox="1"/>
          <p:nvPr/>
        </p:nvSpPr>
        <p:spPr>
          <a:xfrm>
            <a:off x="411300" y="119525"/>
            <a:ext cx="2687400" cy="292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s-ES" sz="700" b="1" i="0" u="none" strike="noStrike" cap="none">
                <a:solidFill>
                  <a:srgbClr val="FFFFFF"/>
                </a:solidFill>
                <a:latin typeface="Montserrat"/>
                <a:ea typeface="Montserrat"/>
                <a:cs typeface="Montserrat"/>
                <a:sym typeface="Montserrat"/>
              </a:rPr>
              <a:t>Future Space  | </a:t>
            </a:r>
            <a:r>
              <a:rPr lang="es-ES" sz="700" b="0" i="0" u="none" strike="noStrike" cap="none">
                <a:solidFill>
                  <a:schemeClr val="lt1"/>
                </a:solidFill>
                <a:latin typeface="Montserrat Medium"/>
                <a:ea typeface="Montserrat Medium"/>
                <a:cs typeface="Montserrat Medium"/>
                <a:sym typeface="Montserrat Medium"/>
              </a:rPr>
              <a:t>Donde el futuro se hace presente</a:t>
            </a:r>
            <a:endParaRPr sz="700" b="0" i="0" u="none" strike="noStrike" cap="none">
              <a:solidFill>
                <a:srgbClr val="FFFFFF"/>
              </a:solidFill>
              <a:latin typeface="Montserrat Medium"/>
              <a:ea typeface="Montserrat Medium"/>
              <a:cs typeface="Montserrat Medium"/>
              <a:sym typeface="Montserrat Medium"/>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16_Contents slide layout 1">
  <p:cSld name="16_Contents slide layout_1">
    <p:bg>
      <p:bgPr>
        <a:blipFill>
          <a:blip r:embed="rId2">
            <a:alphaModFix/>
          </a:blip>
          <a:stretch>
            <a:fillRect/>
          </a:stretch>
        </a:blipFill>
        <a:effectLst/>
      </p:bgPr>
    </p:bg>
    <p:spTree>
      <p:nvGrpSpPr>
        <p:cNvPr id="1" name="Shape 93"/>
        <p:cNvGrpSpPr/>
        <p:nvPr/>
      </p:nvGrpSpPr>
      <p:grpSpPr>
        <a:xfrm>
          <a:off x="0" y="0"/>
          <a:ext cx="0" cy="0"/>
          <a:chOff x="0" y="0"/>
          <a:chExt cx="0" cy="0"/>
        </a:xfrm>
      </p:grpSpPr>
      <p:sp>
        <p:nvSpPr>
          <p:cNvPr id="94" name="Google Shape;94;p19"/>
          <p:cNvSpPr/>
          <p:nvPr/>
        </p:nvSpPr>
        <p:spPr>
          <a:xfrm>
            <a:off x="0" y="0"/>
            <a:ext cx="9144000" cy="5143500"/>
          </a:xfrm>
          <a:prstGeom prst="rect">
            <a:avLst/>
          </a:prstGeom>
          <a:solidFill>
            <a:srgbClr val="000000">
              <a:alpha val="2235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95" name="Google Shape;95;p19"/>
          <p:cNvPicPr preferRelativeResize="0"/>
          <p:nvPr/>
        </p:nvPicPr>
        <p:blipFill rotWithShape="1">
          <a:blip r:embed="rId3">
            <a:alphaModFix amt="5000"/>
          </a:blip>
          <a:srcRect t="8991" r="5275"/>
          <a:stretch/>
        </p:blipFill>
        <p:spPr>
          <a:xfrm>
            <a:off x="6684526" y="0"/>
            <a:ext cx="2818874" cy="3611175"/>
          </a:xfrm>
          <a:prstGeom prst="rect">
            <a:avLst/>
          </a:prstGeom>
          <a:noFill/>
          <a:ln>
            <a:noFill/>
          </a:ln>
        </p:spPr>
      </p:pic>
      <p:pic>
        <p:nvPicPr>
          <p:cNvPr id="96" name="Google Shape;96;p19"/>
          <p:cNvPicPr preferRelativeResize="0"/>
          <p:nvPr/>
        </p:nvPicPr>
        <p:blipFill rotWithShape="1">
          <a:blip r:embed="rId4">
            <a:alphaModFix/>
          </a:blip>
          <a:srcRect/>
          <a:stretch/>
        </p:blipFill>
        <p:spPr>
          <a:xfrm>
            <a:off x="7539875" y="149550"/>
            <a:ext cx="1433750" cy="453066"/>
          </a:xfrm>
          <a:prstGeom prst="rect">
            <a:avLst/>
          </a:prstGeom>
          <a:noFill/>
          <a:ln>
            <a:noFill/>
          </a:ln>
        </p:spPr>
      </p:pic>
      <p:sp>
        <p:nvSpPr>
          <p:cNvPr id="97" name="Google Shape;97;p19"/>
          <p:cNvSpPr txBox="1"/>
          <p:nvPr/>
        </p:nvSpPr>
        <p:spPr>
          <a:xfrm>
            <a:off x="8824925" y="4851125"/>
            <a:ext cx="319200" cy="292500"/>
          </a:xfrm>
          <a:prstGeom prst="rect">
            <a:avLst/>
          </a:prstGeom>
          <a:solidFill>
            <a:srgbClr val="0E57C4"/>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fld id="{00000000-1234-1234-1234-123412341234}" type="slidenum">
              <a:rPr lang="es-ES" sz="900" b="0" i="0" u="none" strike="noStrike" cap="none">
                <a:solidFill>
                  <a:srgbClr val="FFFFFF"/>
                </a:solidFill>
                <a:latin typeface="Arial"/>
                <a:ea typeface="Arial"/>
                <a:cs typeface="Arial"/>
                <a:sym typeface="Arial"/>
              </a:rPr>
              <a:t>‹Nº›</a:t>
            </a:fld>
            <a:endParaRPr sz="900" b="0" i="0" u="none" strike="noStrike" cap="none">
              <a:solidFill>
                <a:srgbClr val="FFFFFF"/>
              </a:solidFill>
              <a:latin typeface="Arial"/>
              <a:ea typeface="Arial"/>
              <a:cs typeface="Arial"/>
              <a:sym typeface="Arial"/>
            </a:endParaRPr>
          </a:p>
        </p:txBody>
      </p:sp>
      <p:cxnSp>
        <p:nvCxnSpPr>
          <p:cNvPr id="98" name="Google Shape;98;p19"/>
          <p:cNvCxnSpPr/>
          <p:nvPr/>
        </p:nvCxnSpPr>
        <p:spPr>
          <a:xfrm>
            <a:off x="0" y="279550"/>
            <a:ext cx="411300" cy="0"/>
          </a:xfrm>
          <a:prstGeom prst="straightConnector1">
            <a:avLst/>
          </a:prstGeom>
          <a:noFill/>
          <a:ln w="9525" cap="flat" cmpd="sng">
            <a:solidFill>
              <a:srgbClr val="FDFDFD"/>
            </a:solidFill>
            <a:prstDash val="solid"/>
            <a:round/>
            <a:headEnd type="none" w="sm" len="sm"/>
            <a:tailEnd type="none" w="sm" len="sm"/>
          </a:ln>
        </p:spPr>
      </p:cxnSp>
      <p:sp>
        <p:nvSpPr>
          <p:cNvPr id="99" name="Google Shape;99;p19"/>
          <p:cNvSpPr txBox="1"/>
          <p:nvPr/>
        </p:nvSpPr>
        <p:spPr>
          <a:xfrm>
            <a:off x="411300" y="119525"/>
            <a:ext cx="2687400" cy="292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s-ES" sz="700" b="1" i="0" u="none" strike="noStrike" cap="none">
                <a:solidFill>
                  <a:srgbClr val="FFFFFF"/>
                </a:solidFill>
                <a:latin typeface="Montserrat"/>
                <a:ea typeface="Montserrat"/>
                <a:cs typeface="Montserrat"/>
                <a:sym typeface="Montserrat"/>
              </a:rPr>
              <a:t>Future Space  | </a:t>
            </a:r>
            <a:r>
              <a:rPr lang="es-ES" sz="700" b="0" i="0" u="none" strike="noStrike" cap="none">
                <a:solidFill>
                  <a:schemeClr val="lt1"/>
                </a:solidFill>
                <a:latin typeface="Montserrat Medium"/>
                <a:ea typeface="Montserrat Medium"/>
                <a:cs typeface="Montserrat Medium"/>
                <a:sym typeface="Montserrat Medium"/>
              </a:rPr>
              <a:t>Donde el futuro se hace presente</a:t>
            </a:r>
            <a:endParaRPr sz="700" b="0" i="0" u="none" strike="noStrike" cap="none">
              <a:solidFill>
                <a:srgbClr val="FFFFFF"/>
              </a:solidFill>
              <a:latin typeface="Montserrat Medium"/>
              <a:ea typeface="Montserrat Medium"/>
              <a:cs typeface="Montserrat Medium"/>
              <a:sym typeface="Montserrat Medium"/>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2_Contents slide layout">
  <p:cSld name="12_Contents slide layout">
    <p:bg>
      <p:bgPr>
        <a:blipFill>
          <a:blip r:embed="rId2">
            <a:alphaModFix/>
          </a:blip>
          <a:stretch>
            <a:fillRect/>
          </a:stretch>
        </a:blipFill>
        <a:effectLst/>
      </p:bgPr>
    </p:bg>
    <p:spTree>
      <p:nvGrpSpPr>
        <p:cNvPr id="1" name="Shape 100"/>
        <p:cNvGrpSpPr/>
        <p:nvPr/>
      </p:nvGrpSpPr>
      <p:grpSpPr>
        <a:xfrm>
          <a:off x="0" y="0"/>
          <a:ext cx="0" cy="0"/>
          <a:chOff x="0" y="0"/>
          <a:chExt cx="0" cy="0"/>
        </a:xfrm>
      </p:grpSpPr>
      <p:pic>
        <p:nvPicPr>
          <p:cNvPr id="101" name="Google Shape;101;p20"/>
          <p:cNvPicPr preferRelativeResize="0"/>
          <p:nvPr/>
        </p:nvPicPr>
        <p:blipFill rotWithShape="1">
          <a:blip r:embed="rId3">
            <a:alphaModFix amt="5000"/>
          </a:blip>
          <a:srcRect t="8991" r="5275"/>
          <a:stretch/>
        </p:blipFill>
        <p:spPr>
          <a:xfrm>
            <a:off x="6684526" y="0"/>
            <a:ext cx="2818874" cy="3611175"/>
          </a:xfrm>
          <a:prstGeom prst="rect">
            <a:avLst/>
          </a:prstGeom>
          <a:noFill/>
          <a:ln>
            <a:noFill/>
          </a:ln>
        </p:spPr>
      </p:pic>
      <p:pic>
        <p:nvPicPr>
          <p:cNvPr id="102" name="Google Shape;102;p20"/>
          <p:cNvPicPr preferRelativeResize="0"/>
          <p:nvPr/>
        </p:nvPicPr>
        <p:blipFill rotWithShape="1">
          <a:blip r:embed="rId4">
            <a:alphaModFix/>
          </a:blip>
          <a:srcRect/>
          <a:stretch/>
        </p:blipFill>
        <p:spPr>
          <a:xfrm>
            <a:off x="7539875" y="149550"/>
            <a:ext cx="1433750" cy="453066"/>
          </a:xfrm>
          <a:prstGeom prst="rect">
            <a:avLst/>
          </a:prstGeom>
          <a:noFill/>
          <a:ln>
            <a:noFill/>
          </a:ln>
        </p:spPr>
      </p:pic>
      <p:sp>
        <p:nvSpPr>
          <p:cNvPr id="103" name="Google Shape;103;p20"/>
          <p:cNvSpPr txBox="1"/>
          <p:nvPr/>
        </p:nvSpPr>
        <p:spPr>
          <a:xfrm>
            <a:off x="8824925" y="4851125"/>
            <a:ext cx="319200" cy="292500"/>
          </a:xfrm>
          <a:prstGeom prst="rect">
            <a:avLst/>
          </a:prstGeom>
          <a:solidFill>
            <a:srgbClr val="0E57C4"/>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fld id="{00000000-1234-1234-1234-123412341234}" type="slidenum">
              <a:rPr lang="es-ES" sz="900" b="0" i="0" u="none" strike="noStrike" cap="none">
                <a:solidFill>
                  <a:srgbClr val="FFFFFF"/>
                </a:solidFill>
                <a:latin typeface="Arial"/>
                <a:ea typeface="Arial"/>
                <a:cs typeface="Arial"/>
                <a:sym typeface="Arial"/>
              </a:rPr>
              <a:t>‹Nº›</a:t>
            </a:fld>
            <a:endParaRPr sz="900" b="0" i="0" u="none" strike="noStrike" cap="none">
              <a:solidFill>
                <a:srgbClr val="FFFFFF"/>
              </a:solidFill>
              <a:latin typeface="Arial"/>
              <a:ea typeface="Arial"/>
              <a:cs typeface="Arial"/>
              <a:sym typeface="Arial"/>
            </a:endParaRPr>
          </a:p>
        </p:txBody>
      </p:sp>
      <p:cxnSp>
        <p:nvCxnSpPr>
          <p:cNvPr id="104" name="Google Shape;104;p20"/>
          <p:cNvCxnSpPr/>
          <p:nvPr/>
        </p:nvCxnSpPr>
        <p:spPr>
          <a:xfrm>
            <a:off x="0" y="279550"/>
            <a:ext cx="411300" cy="0"/>
          </a:xfrm>
          <a:prstGeom prst="straightConnector1">
            <a:avLst/>
          </a:prstGeom>
          <a:noFill/>
          <a:ln w="9525" cap="flat" cmpd="sng">
            <a:solidFill>
              <a:srgbClr val="FDFDFD"/>
            </a:solidFill>
            <a:prstDash val="solid"/>
            <a:round/>
            <a:headEnd type="none" w="sm" len="sm"/>
            <a:tailEnd type="none" w="sm" len="sm"/>
          </a:ln>
        </p:spPr>
      </p:cxnSp>
      <p:sp>
        <p:nvSpPr>
          <p:cNvPr id="105" name="Google Shape;105;p20"/>
          <p:cNvSpPr txBox="1"/>
          <p:nvPr/>
        </p:nvSpPr>
        <p:spPr>
          <a:xfrm>
            <a:off x="411300" y="119525"/>
            <a:ext cx="2687400" cy="292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s-ES" sz="700" b="1" i="0" u="none" strike="noStrike" cap="none">
                <a:solidFill>
                  <a:srgbClr val="FFFFFF"/>
                </a:solidFill>
                <a:latin typeface="Montserrat"/>
                <a:ea typeface="Montserrat"/>
                <a:cs typeface="Montserrat"/>
                <a:sym typeface="Montserrat"/>
              </a:rPr>
              <a:t>Future Space  | </a:t>
            </a:r>
            <a:r>
              <a:rPr lang="es-ES" sz="700" b="0" i="0" u="none" strike="noStrike" cap="none">
                <a:solidFill>
                  <a:schemeClr val="lt1"/>
                </a:solidFill>
                <a:latin typeface="Montserrat Medium"/>
                <a:ea typeface="Montserrat Medium"/>
                <a:cs typeface="Montserrat Medium"/>
                <a:sym typeface="Montserrat Medium"/>
              </a:rPr>
              <a:t>Donde el futuro se hace presente</a:t>
            </a:r>
            <a:endParaRPr sz="700" b="0" i="0" u="none" strike="noStrike" cap="none">
              <a:solidFill>
                <a:srgbClr val="FFFFFF"/>
              </a:solidFill>
              <a:latin typeface="Montserrat Medium"/>
              <a:ea typeface="Montserrat Medium"/>
              <a:cs typeface="Montserrat Medium"/>
              <a:sym typeface="Montserrat Medium"/>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12_Contents slide layout 1">
  <p:cSld name="12_Contents slide layout_1">
    <p:bg>
      <p:bgPr>
        <a:blipFill>
          <a:blip r:embed="rId2">
            <a:alphaModFix/>
          </a:blip>
          <a:stretch>
            <a:fillRect/>
          </a:stretch>
        </a:blipFill>
        <a:effectLst/>
      </p:bgPr>
    </p:bg>
    <p:spTree>
      <p:nvGrpSpPr>
        <p:cNvPr id="1" name="Shape 106"/>
        <p:cNvGrpSpPr/>
        <p:nvPr/>
      </p:nvGrpSpPr>
      <p:grpSpPr>
        <a:xfrm>
          <a:off x="0" y="0"/>
          <a:ext cx="0" cy="0"/>
          <a:chOff x="0" y="0"/>
          <a:chExt cx="0" cy="0"/>
        </a:xfrm>
      </p:grpSpPr>
      <p:sp>
        <p:nvSpPr>
          <p:cNvPr id="107" name="Google Shape;107;p21"/>
          <p:cNvSpPr/>
          <p:nvPr/>
        </p:nvSpPr>
        <p:spPr>
          <a:xfrm>
            <a:off x="0" y="0"/>
            <a:ext cx="9144000" cy="5143500"/>
          </a:xfrm>
          <a:prstGeom prst="rect">
            <a:avLst/>
          </a:prstGeom>
          <a:solidFill>
            <a:srgbClr val="000000">
              <a:alpha val="2980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08" name="Google Shape;108;p21"/>
          <p:cNvPicPr preferRelativeResize="0"/>
          <p:nvPr/>
        </p:nvPicPr>
        <p:blipFill rotWithShape="1">
          <a:blip r:embed="rId3">
            <a:alphaModFix/>
          </a:blip>
          <a:srcRect/>
          <a:stretch/>
        </p:blipFill>
        <p:spPr>
          <a:xfrm>
            <a:off x="7539875" y="149550"/>
            <a:ext cx="1433750" cy="453066"/>
          </a:xfrm>
          <a:prstGeom prst="rect">
            <a:avLst/>
          </a:prstGeom>
          <a:noFill/>
          <a:ln>
            <a:noFill/>
          </a:ln>
        </p:spPr>
      </p:pic>
      <p:sp>
        <p:nvSpPr>
          <p:cNvPr id="109" name="Google Shape;109;p21"/>
          <p:cNvSpPr txBox="1"/>
          <p:nvPr/>
        </p:nvSpPr>
        <p:spPr>
          <a:xfrm>
            <a:off x="8824925" y="4851125"/>
            <a:ext cx="319200" cy="292500"/>
          </a:xfrm>
          <a:prstGeom prst="rect">
            <a:avLst/>
          </a:prstGeom>
          <a:solidFill>
            <a:srgbClr val="0E57C4"/>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fld id="{00000000-1234-1234-1234-123412341234}" type="slidenum">
              <a:rPr lang="es-ES" sz="900" b="0" i="0" u="none" strike="noStrike" cap="none">
                <a:solidFill>
                  <a:srgbClr val="FFFFFF"/>
                </a:solidFill>
                <a:latin typeface="Arial"/>
                <a:ea typeface="Arial"/>
                <a:cs typeface="Arial"/>
                <a:sym typeface="Arial"/>
              </a:rPr>
              <a:t>‹Nº›</a:t>
            </a:fld>
            <a:endParaRPr sz="900" b="0" i="0" u="none" strike="noStrike" cap="none">
              <a:solidFill>
                <a:srgbClr val="FFFFFF"/>
              </a:solidFill>
              <a:latin typeface="Arial"/>
              <a:ea typeface="Arial"/>
              <a:cs typeface="Arial"/>
              <a:sym typeface="Arial"/>
            </a:endParaRPr>
          </a:p>
        </p:txBody>
      </p:sp>
      <p:cxnSp>
        <p:nvCxnSpPr>
          <p:cNvPr id="110" name="Google Shape;110;p21"/>
          <p:cNvCxnSpPr/>
          <p:nvPr/>
        </p:nvCxnSpPr>
        <p:spPr>
          <a:xfrm>
            <a:off x="0" y="279550"/>
            <a:ext cx="411300" cy="0"/>
          </a:xfrm>
          <a:prstGeom prst="straightConnector1">
            <a:avLst/>
          </a:prstGeom>
          <a:noFill/>
          <a:ln w="9525" cap="flat" cmpd="sng">
            <a:solidFill>
              <a:srgbClr val="FDFDFD"/>
            </a:solidFill>
            <a:prstDash val="solid"/>
            <a:round/>
            <a:headEnd type="none" w="sm" len="sm"/>
            <a:tailEnd type="none" w="sm" len="sm"/>
          </a:ln>
        </p:spPr>
      </p:cxnSp>
      <p:sp>
        <p:nvSpPr>
          <p:cNvPr id="111" name="Google Shape;111;p21"/>
          <p:cNvSpPr txBox="1"/>
          <p:nvPr/>
        </p:nvSpPr>
        <p:spPr>
          <a:xfrm>
            <a:off x="411300" y="119525"/>
            <a:ext cx="2687400" cy="292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s-ES" sz="700" b="1" i="0" u="none" strike="noStrike" cap="none">
                <a:solidFill>
                  <a:srgbClr val="FFFFFF"/>
                </a:solidFill>
                <a:latin typeface="Montserrat"/>
                <a:ea typeface="Montserrat"/>
                <a:cs typeface="Montserrat"/>
                <a:sym typeface="Montserrat"/>
              </a:rPr>
              <a:t>Future Space  | </a:t>
            </a:r>
            <a:r>
              <a:rPr lang="es-ES" sz="700" b="0" i="0" u="none" strike="noStrike" cap="none">
                <a:solidFill>
                  <a:schemeClr val="lt1"/>
                </a:solidFill>
                <a:latin typeface="Montserrat Medium"/>
                <a:ea typeface="Montserrat Medium"/>
                <a:cs typeface="Montserrat Medium"/>
                <a:sym typeface="Montserrat Medium"/>
              </a:rPr>
              <a:t>Donde el futuro se hace presente</a:t>
            </a:r>
            <a:endParaRPr sz="700" b="0" i="0" u="none" strike="noStrike" cap="none">
              <a:solidFill>
                <a:srgbClr val="FFFFFF"/>
              </a:solidFill>
              <a:latin typeface="Montserrat Medium"/>
              <a:ea typeface="Montserrat Medium"/>
              <a:cs typeface="Montserrat Medium"/>
              <a:sym typeface="Montserrat Medium"/>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16_Contents slide layout 1 1">
  <p:cSld name="16_Contents slide layout_1_1">
    <p:bg>
      <p:bgPr>
        <a:blipFill>
          <a:blip r:embed="rId2">
            <a:alphaModFix/>
          </a:blip>
          <a:stretch>
            <a:fillRect/>
          </a:stretch>
        </a:blipFill>
        <a:effectLst/>
      </p:bgPr>
    </p:bg>
    <p:spTree>
      <p:nvGrpSpPr>
        <p:cNvPr id="1" name="Shape 112"/>
        <p:cNvGrpSpPr/>
        <p:nvPr/>
      </p:nvGrpSpPr>
      <p:grpSpPr>
        <a:xfrm>
          <a:off x="0" y="0"/>
          <a:ext cx="0" cy="0"/>
          <a:chOff x="0" y="0"/>
          <a:chExt cx="0" cy="0"/>
        </a:xfrm>
      </p:grpSpPr>
      <p:sp>
        <p:nvSpPr>
          <p:cNvPr id="113" name="Google Shape;113;p22"/>
          <p:cNvSpPr/>
          <p:nvPr/>
        </p:nvSpPr>
        <p:spPr>
          <a:xfrm>
            <a:off x="0" y="0"/>
            <a:ext cx="9144000" cy="5143500"/>
          </a:xfrm>
          <a:prstGeom prst="rect">
            <a:avLst/>
          </a:prstGeom>
          <a:solidFill>
            <a:srgbClr val="000000">
              <a:alpha val="2235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14" name="Google Shape;114;p22"/>
          <p:cNvPicPr preferRelativeResize="0"/>
          <p:nvPr/>
        </p:nvPicPr>
        <p:blipFill rotWithShape="1">
          <a:blip r:embed="rId3">
            <a:alphaModFix amt="5000"/>
          </a:blip>
          <a:srcRect t="8991" r="5275"/>
          <a:stretch/>
        </p:blipFill>
        <p:spPr>
          <a:xfrm>
            <a:off x="6684526" y="0"/>
            <a:ext cx="2818874" cy="3611175"/>
          </a:xfrm>
          <a:prstGeom prst="rect">
            <a:avLst/>
          </a:prstGeom>
          <a:noFill/>
          <a:ln>
            <a:noFill/>
          </a:ln>
        </p:spPr>
      </p:pic>
      <p:pic>
        <p:nvPicPr>
          <p:cNvPr id="115" name="Google Shape;115;p22"/>
          <p:cNvPicPr preferRelativeResize="0"/>
          <p:nvPr/>
        </p:nvPicPr>
        <p:blipFill rotWithShape="1">
          <a:blip r:embed="rId4">
            <a:alphaModFix/>
          </a:blip>
          <a:srcRect/>
          <a:stretch/>
        </p:blipFill>
        <p:spPr>
          <a:xfrm>
            <a:off x="7539875" y="149550"/>
            <a:ext cx="1433750" cy="453066"/>
          </a:xfrm>
          <a:prstGeom prst="rect">
            <a:avLst/>
          </a:prstGeom>
          <a:noFill/>
          <a:ln>
            <a:noFill/>
          </a:ln>
        </p:spPr>
      </p:pic>
      <p:sp>
        <p:nvSpPr>
          <p:cNvPr id="116" name="Google Shape;116;p22"/>
          <p:cNvSpPr txBox="1"/>
          <p:nvPr/>
        </p:nvSpPr>
        <p:spPr>
          <a:xfrm>
            <a:off x="8824925" y="4851125"/>
            <a:ext cx="319200" cy="292500"/>
          </a:xfrm>
          <a:prstGeom prst="rect">
            <a:avLst/>
          </a:prstGeom>
          <a:solidFill>
            <a:srgbClr val="0E57C4"/>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fld id="{00000000-1234-1234-1234-123412341234}" type="slidenum">
              <a:rPr lang="es-ES" sz="900" b="0" i="0" u="none" strike="noStrike" cap="none">
                <a:solidFill>
                  <a:srgbClr val="FFFFFF"/>
                </a:solidFill>
                <a:latin typeface="Arial"/>
                <a:ea typeface="Arial"/>
                <a:cs typeface="Arial"/>
                <a:sym typeface="Arial"/>
              </a:rPr>
              <a:t>‹Nº›</a:t>
            </a:fld>
            <a:endParaRPr sz="900" b="0" i="0" u="none" strike="noStrike" cap="none">
              <a:solidFill>
                <a:srgbClr val="FFFFFF"/>
              </a:solidFill>
              <a:latin typeface="Arial"/>
              <a:ea typeface="Arial"/>
              <a:cs typeface="Arial"/>
              <a:sym typeface="Arial"/>
            </a:endParaRPr>
          </a:p>
        </p:txBody>
      </p:sp>
      <p:cxnSp>
        <p:nvCxnSpPr>
          <p:cNvPr id="117" name="Google Shape;117;p22"/>
          <p:cNvCxnSpPr/>
          <p:nvPr/>
        </p:nvCxnSpPr>
        <p:spPr>
          <a:xfrm>
            <a:off x="0" y="279550"/>
            <a:ext cx="411300" cy="0"/>
          </a:xfrm>
          <a:prstGeom prst="straightConnector1">
            <a:avLst/>
          </a:prstGeom>
          <a:noFill/>
          <a:ln w="9525" cap="flat" cmpd="sng">
            <a:solidFill>
              <a:srgbClr val="FDFDFD"/>
            </a:solidFill>
            <a:prstDash val="solid"/>
            <a:round/>
            <a:headEnd type="none" w="sm" len="sm"/>
            <a:tailEnd type="none" w="sm" len="sm"/>
          </a:ln>
        </p:spPr>
      </p:cxnSp>
      <p:sp>
        <p:nvSpPr>
          <p:cNvPr id="118" name="Google Shape;118;p22"/>
          <p:cNvSpPr txBox="1"/>
          <p:nvPr/>
        </p:nvSpPr>
        <p:spPr>
          <a:xfrm>
            <a:off x="411300" y="119525"/>
            <a:ext cx="2687400" cy="292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s-ES" sz="700" b="1" i="0" u="none" strike="noStrike" cap="none">
                <a:solidFill>
                  <a:srgbClr val="FFFFFF"/>
                </a:solidFill>
                <a:latin typeface="Montserrat"/>
                <a:ea typeface="Montserrat"/>
                <a:cs typeface="Montserrat"/>
                <a:sym typeface="Montserrat"/>
              </a:rPr>
              <a:t>Future Space  | </a:t>
            </a:r>
            <a:r>
              <a:rPr lang="es-ES" sz="700" b="0" i="0" u="none" strike="noStrike" cap="none">
                <a:solidFill>
                  <a:schemeClr val="lt1"/>
                </a:solidFill>
                <a:latin typeface="Montserrat Medium"/>
                <a:ea typeface="Montserrat Medium"/>
                <a:cs typeface="Montserrat Medium"/>
                <a:sym typeface="Montserrat Medium"/>
              </a:rPr>
              <a:t>Donde el futuro se hace presente</a:t>
            </a:r>
            <a:endParaRPr sz="700" b="0" i="0" u="none" strike="noStrike" cap="none">
              <a:solidFill>
                <a:srgbClr val="FFFFFF"/>
              </a:solidFill>
              <a:latin typeface="Montserrat Medium"/>
              <a:ea typeface="Montserrat Medium"/>
              <a:cs typeface="Montserrat Medium"/>
              <a:sym typeface="Montserrat Medium"/>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16_Contents slide layout 1 1 1">
  <p:cSld name="16_Contents slide layout_1_1_1">
    <p:bg>
      <p:bgPr>
        <a:blipFill>
          <a:blip r:embed="rId2">
            <a:alphaModFix/>
          </a:blip>
          <a:stretch>
            <a:fillRect/>
          </a:stretch>
        </a:blipFill>
        <a:effectLst/>
      </p:bgPr>
    </p:bg>
    <p:spTree>
      <p:nvGrpSpPr>
        <p:cNvPr id="1" name="Shape 119"/>
        <p:cNvGrpSpPr/>
        <p:nvPr/>
      </p:nvGrpSpPr>
      <p:grpSpPr>
        <a:xfrm>
          <a:off x="0" y="0"/>
          <a:ext cx="0" cy="0"/>
          <a:chOff x="0" y="0"/>
          <a:chExt cx="0" cy="0"/>
        </a:xfrm>
      </p:grpSpPr>
      <p:sp>
        <p:nvSpPr>
          <p:cNvPr id="120" name="Google Shape;120;p23"/>
          <p:cNvSpPr/>
          <p:nvPr/>
        </p:nvSpPr>
        <p:spPr>
          <a:xfrm>
            <a:off x="0" y="0"/>
            <a:ext cx="9144000" cy="5143500"/>
          </a:xfrm>
          <a:prstGeom prst="rect">
            <a:avLst/>
          </a:prstGeom>
          <a:solidFill>
            <a:srgbClr val="000000">
              <a:alpha val="2235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21" name="Google Shape;121;p23"/>
          <p:cNvPicPr preferRelativeResize="0"/>
          <p:nvPr/>
        </p:nvPicPr>
        <p:blipFill rotWithShape="1">
          <a:blip r:embed="rId3">
            <a:alphaModFix amt="5000"/>
          </a:blip>
          <a:srcRect t="8991" r="5275"/>
          <a:stretch/>
        </p:blipFill>
        <p:spPr>
          <a:xfrm>
            <a:off x="6684526" y="0"/>
            <a:ext cx="2818874" cy="3611175"/>
          </a:xfrm>
          <a:prstGeom prst="rect">
            <a:avLst/>
          </a:prstGeom>
          <a:noFill/>
          <a:ln>
            <a:noFill/>
          </a:ln>
        </p:spPr>
      </p:pic>
      <p:pic>
        <p:nvPicPr>
          <p:cNvPr id="122" name="Google Shape;122;p23"/>
          <p:cNvPicPr preferRelativeResize="0"/>
          <p:nvPr/>
        </p:nvPicPr>
        <p:blipFill rotWithShape="1">
          <a:blip r:embed="rId4">
            <a:alphaModFix/>
          </a:blip>
          <a:srcRect/>
          <a:stretch/>
        </p:blipFill>
        <p:spPr>
          <a:xfrm>
            <a:off x="7539875" y="149550"/>
            <a:ext cx="1433750" cy="453066"/>
          </a:xfrm>
          <a:prstGeom prst="rect">
            <a:avLst/>
          </a:prstGeom>
          <a:noFill/>
          <a:ln>
            <a:noFill/>
          </a:ln>
        </p:spPr>
      </p:pic>
      <p:sp>
        <p:nvSpPr>
          <p:cNvPr id="123" name="Google Shape;123;p23"/>
          <p:cNvSpPr txBox="1"/>
          <p:nvPr/>
        </p:nvSpPr>
        <p:spPr>
          <a:xfrm>
            <a:off x="8824925" y="4851125"/>
            <a:ext cx="319200" cy="292500"/>
          </a:xfrm>
          <a:prstGeom prst="rect">
            <a:avLst/>
          </a:prstGeom>
          <a:solidFill>
            <a:srgbClr val="0E57C4"/>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fld id="{00000000-1234-1234-1234-123412341234}" type="slidenum">
              <a:rPr lang="es-ES" sz="900" b="0" i="0" u="none" strike="noStrike" cap="none">
                <a:solidFill>
                  <a:srgbClr val="FFFFFF"/>
                </a:solidFill>
                <a:latin typeface="Arial"/>
                <a:ea typeface="Arial"/>
                <a:cs typeface="Arial"/>
                <a:sym typeface="Arial"/>
              </a:rPr>
              <a:t>‹Nº›</a:t>
            </a:fld>
            <a:endParaRPr sz="900" b="0" i="0" u="none" strike="noStrike" cap="none">
              <a:solidFill>
                <a:srgbClr val="FFFFFF"/>
              </a:solidFill>
              <a:latin typeface="Arial"/>
              <a:ea typeface="Arial"/>
              <a:cs typeface="Arial"/>
              <a:sym typeface="Arial"/>
            </a:endParaRPr>
          </a:p>
        </p:txBody>
      </p:sp>
      <p:cxnSp>
        <p:nvCxnSpPr>
          <p:cNvPr id="124" name="Google Shape;124;p23"/>
          <p:cNvCxnSpPr/>
          <p:nvPr/>
        </p:nvCxnSpPr>
        <p:spPr>
          <a:xfrm>
            <a:off x="0" y="279550"/>
            <a:ext cx="411300" cy="0"/>
          </a:xfrm>
          <a:prstGeom prst="straightConnector1">
            <a:avLst/>
          </a:prstGeom>
          <a:noFill/>
          <a:ln w="9525" cap="flat" cmpd="sng">
            <a:solidFill>
              <a:srgbClr val="FDFDFD"/>
            </a:solidFill>
            <a:prstDash val="solid"/>
            <a:round/>
            <a:headEnd type="none" w="sm" len="sm"/>
            <a:tailEnd type="none" w="sm" len="sm"/>
          </a:ln>
        </p:spPr>
      </p:cxnSp>
      <p:sp>
        <p:nvSpPr>
          <p:cNvPr id="125" name="Google Shape;125;p23"/>
          <p:cNvSpPr txBox="1"/>
          <p:nvPr/>
        </p:nvSpPr>
        <p:spPr>
          <a:xfrm>
            <a:off x="411300" y="119525"/>
            <a:ext cx="2687400" cy="292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s-ES" sz="700" b="1" i="0" u="none" strike="noStrike" cap="none">
                <a:solidFill>
                  <a:srgbClr val="FFFFFF"/>
                </a:solidFill>
                <a:latin typeface="Montserrat"/>
                <a:ea typeface="Montserrat"/>
                <a:cs typeface="Montserrat"/>
                <a:sym typeface="Montserrat"/>
              </a:rPr>
              <a:t>Future Space  | </a:t>
            </a:r>
            <a:r>
              <a:rPr lang="es-ES" sz="700" b="0" i="0" u="none" strike="noStrike" cap="none">
                <a:solidFill>
                  <a:schemeClr val="lt1"/>
                </a:solidFill>
                <a:latin typeface="Montserrat Medium"/>
                <a:ea typeface="Montserrat Medium"/>
                <a:cs typeface="Montserrat Medium"/>
                <a:sym typeface="Montserrat Medium"/>
              </a:rPr>
              <a:t>Donde el futuro se hace presente</a:t>
            </a:r>
            <a:endParaRPr sz="700" b="0" i="0" u="none" strike="noStrike" cap="none">
              <a:solidFill>
                <a:srgbClr val="FFFFFF"/>
              </a:solidFill>
              <a:latin typeface="Montserrat Medium"/>
              <a:ea typeface="Montserrat Medium"/>
              <a:cs typeface="Montserrat Medium"/>
              <a:sym typeface="Montserrat Medium"/>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16_Contents slide layout 1 1 1 1">
  <p:cSld name="16_Contents slide layout_1_1_1_1">
    <p:bg>
      <p:bgPr>
        <a:blipFill>
          <a:blip r:embed="rId2">
            <a:alphaModFix/>
          </a:blip>
          <a:stretch>
            <a:fillRect/>
          </a:stretch>
        </a:blipFill>
        <a:effectLst/>
      </p:bgPr>
    </p:bg>
    <p:spTree>
      <p:nvGrpSpPr>
        <p:cNvPr id="1" name="Shape 126"/>
        <p:cNvGrpSpPr/>
        <p:nvPr/>
      </p:nvGrpSpPr>
      <p:grpSpPr>
        <a:xfrm>
          <a:off x="0" y="0"/>
          <a:ext cx="0" cy="0"/>
          <a:chOff x="0" y="0"/>
          <a:chExt cx="0" cy="0"/>
        </a:xfrm>
      </p:grpSpPr>
      <p:sp>
        <p:nvSpPr>
          <p:cNvPr id="127" name="Google Shape;127;p24"/>
          <p:cNvSpPr/>
          <p:nvPr/>
        </p:nvSpPr>
        <p:spPr>
          <a:xfrm>
            <a:off x="0" y="0"/>
            <a:ext cx="9144000" cy="5143500"/>
          </a:xfrm>
          <a:prstGeom prst="rect">
            <a:avLst/>
          </a:prstGeom>
          <a:solidFill>
            <a:srgbClr val="000000">
              <a:alpha val="2862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28" name="Google Shape;128;p24"/>
          <p:cNvPicPr preferRelativeResize="0"/>
          <p:nvPr/>
        </p:nvPicPr>
        <p:blipFill rotWithShape="1">
          <a:blip r:embed="rId3">
            <a:alphaModFix amt="5000"/>
          </a:blip>
          <a:srcRect t="8991" r="5275"/>
          <a:stretch/>
        </p:blipFill>
        <p:spPr>
          <a:xfrm>
            <a:off x="6684526" y="0"/>
            <a:ext cx="2818874" cy="3611175"/>
          </a:xfrm>
          <a:prstGeom prst="rect">
            <a:avLst/>
          </a:prstGeom>
          <a:noFill/>
          <a:ln>
            <a:noFill/>
          </a:ln>
        </p:spPr>
      </p:pic>
      <p:pic>
        <p:nvPicPr>
          <p:cNvPr id="129" name="Google Shape;129;p24"/>
          <p:cNvPicPr preferRelativeResize="0"/>
          <p:nvPr/>
        </p:nvPicPr>
        <p:blipFill rotWithShape="1">
          <a:blip r:embed="rId4">
            <a:alphaModFix/>
          </a:blip>
          <a:srcRect/>
          <a:stretch/>
        </p:blipFill>
        <p:spPr>
          <a:xfrm>
            <a:off x="7539875" y="149550"/>
            <a:ext cx="1433750" cy="453066"/>
          </a:xfrm>
          <a:prstGeom prst="rect">
            <a:avLst/>
          </a:prstGeom>
          <a:noFill/>
          <a:ln>
            <a:noFill/>
          </a:ln>
        </p:spPr>
      </p:pic>
      <p:sp>
        <p:nvSpPr>
          <p:cNvPr id="130" name="Google Shape;130;p24"/>
          <p:cNvSpPr txBox="1"/>
          <p:nvPr/>
        </p:nvSpPr>
        <p:spPr>
          <a:xfrm>
            <a:off x="8824925" y="4851125"/>
            <a:ext cx="319200" cy="292500"/>
          </a:xfrm>
          <a:prstGeom prst="rect">
            <a:avLst/>
          </a:prstGeom>
          <a:solidFill>
            <a:srgbClr val="0E57C4"/>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fld id="{00000000-1234-1234-1234-123412341234}" type="slidenum">
              <a:rPr lang="es-ES" sz="900" b="0" i="0" u="none" strike="noStrike" cap="none">
                <a:solidFill>
                  <a:srgbClr val="FFFFFF"/>
                </a:solidFill>
                <a:latin typeface="Arial"/>
                <a:ea typeface="Arial"/>
                <a:cs typeface="Arial"/>
                <a:sym typeface="Arial"/>
              </a:rPr>
              <a:t>‹Nº›</a:t>
            </a:fld>
            <a:endParaRPr sz="900" b="0" i="0" u="none" strike="noStrike" cap="none">
              <a:solidFill>
                <a:srgbClr val="FFFFFF"/>
              </a:solidFill>
              <a:latin typeface="Arial"/>
              <a:ea typeface="Arial"/>
              <a:cs typeface="Arial"/>
              <a:sym typeface="Arial"/>
            </a:endParaRPr>
          </a:p>
        </p:txBody>
      </p:sp>
      <p:cxnSp>
        <p:nvCxnSpPr>
          <p:cNvPr id="131" name="Google Shape;131;p24"/>
          <p:cNvCxnSpPr/>
          <p:nvPr/>
        </p:nvCxnSpPr>
        <p:spPr>
          <a:xfrm>
            <a:off x="0" y="279550"/>
            <a:ext cx="411300" cy="0"/>
          </a:xfrm>
          <a:prstGeom prst="straightConnector1">
            <a:avLst/>
          </a:prstGeom>
          <a:noFill/>
          <a:ln w="9525" cap="flat" cmpd="sng">
            <a:solidFill>
              <a:srgbClr val="FDFDFD"/>
            </a:solidFill>
            <a:prstDash val="solid"/>
            <a:round/>
            <a:headEnd type="none" w="sm" len="sm"/>
            <a:tailEnd type="none" w="sm" len="sm"/>
          </a:ln>
        </p:spPr>
      </p:cxnSp>
      <p:sp>
        <p:nvSpPr>
          <p:cNvPr id="132" name="Google Shape;132;p24"/>
          <p:cNvSpPr txBox="1"/>
          <p:nvPr/>
        </p:nvSpPr>
        <p:spPr>
          <a:xfrm>
            <a:off x="411300" y="119525"/>
            <a:ext cx="2687400" cy="292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s-ES" sz="700" b="1" i="0" u="none" strike="noStrike" cap="none">
                <a:solidFill>
                  <a:srgbClr val="FFFFFF"/>
                </a:solidFill>
                <a:latin typeface="Montserrat"/>
                <a:ea typeface="Montserrat"/>
                <a:cs typeface="Montserrat"/>
                <a:sym typeface="Montserrat"/>
              </a:rPr>
              <a:t>Future Space  | </a:t>
            </a:r>
            <a:r>
              <a:rPr lang="es-ES" sz="700" b="0" i="0" u="none" strike="noStrike" cap="none">
                <a:solidFill>
                  <a:schemeClr val="lt1"/>
                </a:solidFill>
                <a:latin typeface="Montserrat Medium"/>
                <a:ea typeface="Montserrat Medium"/>
                <a:cs typeface="Montserrat Medium"/>
                <a:sym typeface="Montserrat Medium"/>
              </a:rPr>
              <a:t>Donde el futuro se hace presente</a:t>
            </a:r>
            <a:endParaRPr sz="700" b="0" i="0" u="none" strike="noStrike" cap="none">
              <a:solidFill>
                <a:srgbClr val="FFFFFF"/>
              </a:solidFill>
              <a:latin typeface="Montserrat Medium"/>
              <a:ea typeface="Montserrat Medium"/>
              <a:cs typeface="Montserrat Medium"/>
              <a:sym typeface="Montserrat Medium"/>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12_Contents slide layout 2">
  <p:cSld name="12_Contents slide layout_2">
    <p:bg>
      <p:bgPr>
        <a:blipFill>
          <a:blip r:embed="rId2">
            <a:alphaModFix/>
          </a:blip>
          <a:stretch>
            <a:fillRect/>
          </a:stretch>
        </a:blipFill>
        <a:effectLst/>
      </p:bgPr>
    </p:bg>
    <p:spTree>
      <p:nvGrpSpPr>
        <p:cNvPr id="1" name="Shape 133"/>
        <p:cNvGrpSpPr/>
        <p:nvPr/>
      </p:nvGrpSpPr>
      <p:grpSpPr>
        <a:xfrm>
          <a:off x="0" y="0"/>
          <a:ext cx="0" cy="0"/>
          <a:chOff x="0" y="0"/>
          <a:chExt cx="0" cy="0"/>
        </a:xfrm>
      </p:grpSpPr>
      <p:sp>
        <p:nvSpPr>
          <p:cNvPr id="134" name="Google Shape;134;p25"/>
          <p:cNvSpPr/>
          <p:nvPr/>
        </p:nvSpPr>
        <p:spPr>
          <a:xfrm>
            <a:off x="0" y="0"/>
            <a:ext cx="9144000" cy="5143500"/>
          </a:xfrm>
          <a:prstGeom prst="rect">
            <a:avLst/>
          </a:prstGeom>
          <a:solidFill>
            <a:srgbClr val="000000">
              <a:alpha val="2235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35" name="Google Shape;135;p25"/>
          <p:cNvPicPr preferRelativeResize="0"/>
          <p:nvPr/>
        </p:nvPicPr>
        <p:blipFill rotWithShape="1">
          <a:blip r:embed="rId3">
            <a:alphaModFix amt="5000"/>
          </a:blip>
          <a:srcRect t="8991" r="5275"/>
          <a:stretch/>
        </p:blipFill>
        <p:spPr>
          <a:xfrm>
            <a:off x="6684526" y="0"/>
            <a:ext cx="2818874" cy="3611175"/>
          </a:xfrm>
          <a:prstGeom prst="rect">
            <a:avLst/>
          </a:prstGeom>
          <a:noFill/>
          <a:ln>
            <a:noFill/>
          </a:ln>
        </p:spPr>
      </p:pic>
      <p:pic>
        <p:nvPicPr>
          <p:cNvPr id="136" name="Google Shape;136;p25"/>
          <p:cNvPicPr preferRelativeResize="0"/>
          <p:nvPr/>
        </p:nvPicPr>
        <p:blipFill rotWithShape="1">
          <a:blip r:embed="rId4">
            <a:alphaModFix/>
          </a:blip>
          <a:srcRect/>
          <a:stretch/>
        </p:blipFill>
        <p:spPr>
          <a:xfrm>
            <a:off x="7539875" y="149550"/>
            <a:ext cx="1433750" cy="453066"/>
          </a:xfrm>
          <a:prstGeom prst="rect">
            <a:avLst/>
          </a:prstGeom>
          <a:noFill/>
          <a:ln>
            <a:noFill/>
          </a:ln>
        </p:spPr>
      </p:pic>
      <p:sp>
        <p:nvSpPr>
          <p:cNvPr id="137" name="Google Shape;137;p25"/>
          <p:cNvSpPr txBox="1"/>
          <p:nvPr/>
        </p:nvSpPr>
        <p:spPr>
          <a:xfrm>
            <a:off x="8824925" y="4851125"/>
            <a:ext cx="319200" cy="292500"/>
          </a:xfrm>
          <a:prstGeom prst="rect">
            <a:avLst/>
          </a:prstGeom>
          <a:solidFill>
            <a:srgbClr val="0E57C4"/>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fld id="{00000000-1234-1234-1234-123412341234}" type="slidenum">
              <a:rPr lang="es-ES" sz="900" b="0" i="0" u="none" strike="noStrike" cap="none">
                <a:solidFill>
                  <a:srgbClr val="FFFFFF"/>
                </a:solidFill>
                <a:latin typeface="Arial"/>
                <a:ea typeface="Arial"/>
                <a:cs typeface="Arial"/>
                <a:sym typeface="Arial"/>
              </a:rPr>
              <a:t>‹Nº›</a:t>
            </a:fld>
            <a:endParaRPr sz="900" b="0" i="0" u="none" strike="noStrike" cap="none">
              <a:solidFill>
                <a:srgbClr val="FFFFFF"/>
              </a:solidFill>
              <a:latin typeface="Arial"/>
              <a:ea typeface="Arial"/>
              <a:cs typeface="Arial"/>
              <a:sym typeface="Arial"/>
            </a:endParaRPr>
          </a:p>
        </p:txBody>
      </p:sp>
      <p:cxnSp>
        <p:nvCxnSpPr>
          <p:cNvPr id="138" name="Google Shape;138;p25"/>
          <p:cNvCxnSpPr/>
          <p:nvPr/>
        </p:nvCxnSpPr>
        <p:spPr>
          <a:xfrm>
            <a:off x="0" y="279550"/>
            <a:ext cx="411300" cy="0"/>
          </a:xfrm>
          <a:prstGeom prst="straightConnector1">
            <a:avLst/>
          </a:prstGeom>
          <a:noFill/>
          <a:ln w="9525" cap="flat" cmpd="sng">
            <a:solidFill>
              <a:srgbClr val="FDFDFD"/>
            </a:solidFill>
            <a:prstDash val="solid"/>
            <a:round/>
            <a:headEnd type="none" w="sm" len="sm"/>
            <a:tailEnd type="none" w="sm" len="sm"/>
          </a:ln>
        </p:spPr>
      </p:cxnSp>
      <p:sp>
        <p:nvSpPr>
          <p:cNvPr id="139" name="Google Shape;139;p25"/>
          <p:cNvSpPr txBox="1"/>
          <p:nvPr/>
        </p:nvSpPr>
        <p:spPr>
          <a:xfrm>
            <a:off x="411300" y="119525"/>
            <a:ext cx="2687400" cy="292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s-ES" sz="700" b="1" i="0" u="none" strike="noStrike" cap="none">
                <a:solidFill>
                  <a:srgbClr val="FFFFFF"/>
                </a:solidFill>
                <a:latin typeface="Montserrat"/>
                <a:ea typeface="Montserrat"/>
                <a:cs typeface="Montserrat"/>
                <a:sym typeface="Montserrat"/>
              </a:rPr>
              <a:t>Future Space  | </a:t>
            </a:r>
            <a:r>
              <a:rPr lang="es-ES" sz="700" b="0" i="0" u="none" strike="noStrike" cap="none">
                <a:solidFill>
                  <a:schemeClr val="lt1"/>
                </a:solidFill>
                <a:latin typeface="Montserrat Medium"/>
                <a:ea typeface="Montserrat Medium"/>
                <a:cs typeface="Montserrat Medium"/>
                <a:sym typeface="Montserrat Medium"/>
              </a:rPr>
              <a:t>Donde el futuro se hace presente</a:t>
            </a:r>
            <a:endParaRPr sz="700" b="0" i="0" u="none" strike="noStrike" cap="none">
              <a:solidFill>
                <a:srgbClr val="FFFFFF"/>
              </a:solidFill>
              <a:latin typeface="Montserrat Medium"/>
              <a:ea typeface="Montserrat Medium"/>
              <a:cs typeface="Montserrat Medium"/>
              <a:sym typeface="Montserrat Medium"/>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Diapositiva con título 1 1 2 1">
  <p:cSld name="TITLE_1_1_2_1">
    <p:spTree>
      <p:nvGrpSpPr>
        <p:cNvPr id="1" name="Shape 140"/>
        <p:cNvGrpSpPr/>
        <p:nvPr/>
      </p:nvGrpSpPr>
      <p:grpSpPr>
        <a:xfrm>
          <a:off x="0" y="0"/>
          <a:ext cx="0" cy="0"/>
          <a:chOff x="0" y="0"/>
          <a:chExt cx="0" cy="0"/>
        </a:xfrm>
      </p:grpSpPr>
      <p:pic>
        <p:nvPicPr>
          <p:cNvPr id="141" name="Google Shape;141;p26"/>
          <p:cNvPicPr preferRelativeResize="0"/>
          <p:nvPr/>
        </p:nvPicPr>
        <p:blipFill rotWithShape="1">
          <a:blip r:embed="rId2">
            <a:alphaModFix/>
          </a:blip>
          <a:srcRect l="13996" t="-4134" r="14002"/>
          <a:stretch/>
        </p:blipFill>
        <p:spPr>
          <a:xfrm>
            <a:off x="0" y="-212550"/>
            <a:ext cx="9144000" cy="5356050"/>
          </a:xfrm>
          <a:prstGeom prst="rect">
            <a:avLst/>
          </a:prstGeom>
          <a:noFill/>
          <a:ln>
            <a:noFill/>
          </a:ln>
        </p:spPr>
      </p:pic>
      <p:sp>
        <p:nvSpPr>
          <p:cNvPr id="142" name="Google Shape;142;p26"/>
          <p:cNvSpPr/>
          <p:nvPr/>
        </p:nvSpPr>
        <p:spPr>
          <a:xfrm>
            <a:off x="0" y="0"/>
            <a:ext cx="9144000" cy="5143500"/>
          </a:xfrm>
          <a:prstGeom prst="rect">
            <a:avLst/>
          </a:prstGeom>
          <a:solidFill>
            <a:srgbClr val="026FC1">
              <a:alpha val="4313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43" name="Google Shape;143;p26"/>
          <p:cNvCxnSpPr/>
          <p:nvPr/>
        </p:nvCxnSpPr>
        <p:spPr>
          <a:xfrm>
            <a:off x="1114400" y="1140769"/>
            <a:ext cx="3300" cy="890400"/>
          </a:xfrm>
          <a:prstGeom prst="straightConnector1">
            <a:avLst/>
          </a:prstGeom>
          <a:noFill/>
          <a:ln w="28575" cap="flat" cmpd="sng">
            <a:solidFill>
              <a:srgbClr val="FFFFFF"/>
            </a:solidFill>
            <a:prstDash val="solid"/>
            <a:round/>
            <a:headEnd type="none" w="sm" len="sm"/>
            <a:tailEnd type="none" w="sm" len="sm"/>
          </a:ln>
        </p:spPr>
      </p:cxnSp>
      <p:grpSp>
        <p:nvGrpSpPr>
          <p:cNvPr id="144" name="Google Shape;144;p26"/>
          <p:cNvGrpSpPr/>
          <p:nvPr/>
        </p:nvGrpSpPr>
        <p:grpSpPr>
          <a:xfrm>
            <a:off x="1114425" y="1125401"/>
            <a:ext cx="6915151" cy="910673"/>
            <a:chOff x="1054150" y="1633650"/>
            <a:chExt cx="6915151" cy="863525"/>
          </a:xfrm>
        </p:grpSpPr>
        <p:grpSp>
          <p:nvGrpSpPr>
            <p:cNvPr id="145" name="Google Shape;145;p26"/>
            <p:cNvGrpSpPr/>
            <p:nvPr/>
          </p:nvGrpSpPr>
          <p:grpSpPr>
            <a:xfrm>
              <a:off x="1054150" y="1633650"/>
              <a:ext cx="6915151" cy="863525"/>
              <a:chOff x="1054150" y="1633650"/>
              <a:chExt cx="6915151" cy="863525"/>
            </a:xfrm>
          </p:grpSpPr>
          <p:cxnSp>
            <p:nvCxnSpPr>
              <p:cNvPr id="146" name="Google Shape;146;p26"/>
              <p:cNvCxnSpPr/>
              <p:nvPr/>
            </p:nvCxnSpPr>
            <p:spPr>
              <a:xfrm rot="10800000" flipH="1">
                <a:off x="1056338" y="1633650"/>
                <a:ext cx="6909600" cy="29400"/>
              </a:xfrm>
              <a:prstGeom prst="straightConnector1">
                <a:avLst/>
              </a:prstGeom>
              <a:noFill/>
              <a:ln w="28575" cap="flat" cmpd="sng">
                <a:solidFill>
                  <a:srgbClr val="FFFFFF"/>
                </a:solidFill>
                <a:prstDash val="solid"/>
                <a:round/>
                <a:headEnd type="none" w="sm" len="sm"/>
                <a:tailEnd type="none" w="sm" len="sm"/>
              </a:ln>
            </p:spPr>
          </p:cxnSp>
          <p:cxnSp>
            <p:nvCxnSpPr>
              <p:cNvPr id="147" name="Google Shape;147;p26"/>
              <p:cNvCxnSpPr/>
              <p:nvPr/>
            </p:nvCxnSpPr>
            <p:spPr>
              <a:xfrm rot="10800000" flipH="1">
                <a:off x="1054150" y="2492375"/>
                <a:ext cx="1308900" cy="4800"/>
              </a:xfrm>
              <a:prstGeom prst="straightConnector1">
                <a:avLst/>
              </a:prstGeom>
              <a:noFill/>
              <a:ln w="28575" cap="flat" cmpd="sng">
                <a:solidFill>
                  <a:srgbClr val="FFFFFF"/>
                </a:solidFill>
                <a:prstDash val="solid"/>
                <a:round/>
                <a:headEnd type="none" w="sm" len="sm"/>
                <a:tailEnd type="none" w="sm" len="sm"/>
              </a:ln>
            </p:spPr>
          </p:cxnSp>
          <p:cxnSp>
            <p:nvCxnSpPr>
              <p:cNvPr id="148" name="Google Shape;148;p26"/>
              <p:cNvCxnSpPr/>
              <p:nvPr/>
            </p:nvCxnSpPr>
            <p:spPr>
              <a:xfrm rot="10800000" flipH="1">
                <a:off x="6695801" y="2478738"/>
                <a:ext cx="1270200" cy="12300"/>
              </a:xfrm>
              <a:prstGeom prst="straightConnector1">
                <a:avLst/>
              </a:prstGeom>
              <a:noFill/>
              <a:ln w="28575" cap="flat" cmpd="sng">
                <a:solidFill>
                  <a:srgbClr val="FFFFFF"/>
                </a:solidFill>
                <a:prstDash val="solid"/>
                <a:round/>
                <a:headEnd type="none" w="sm" len="sm"/>
                <a:tailEnd type="none" w="sm" len="sm"/>
              </a:ln>
            </p:spPr>
          </p:cxnSp>
          <p:cxnSp>
            <p:nvCxnSpPr>
              <p:cNvPr id="149" name="Google Shape;149;p26"/>
              <p:cNvCxnSpPr/>
              <p:nvPr/>
            </p:nvCxnSpPr>
            <p:spPr>
              <a:xfrm>
                <a:off x="7966001" y="1648175"/>
                <a:ext cx="3300" cy="844200"/>
              </a:xfrm>
              <a:prstGeom prst="straightConnector1">
                <a:avLst/>
              </a:prstGeom>
              <a:noFill/>
              <a:ln w="28575" cap="flat" cmpd="sng">
                <a:solidFill>
                  <a:srgbClr val="FFFFFF"/>
                </a:solidFill>
                <a:prstDash val="solid"/>
                <a:round/>
                <a:headEnd type="none" w="sm" len="sm"/>
                <a:tailEnd type="none" w="sm" len="sm"/>
              </a:ln>
            </p:spPr>
          </p:cxnSp>
        </p:grpSp>
        <p:sp>
          <p:nvSpPr>
            <p:cNvPr id="150" name="Google Shape;150;p26"/>
            <p:cNvSpPr txBox="1"/>
            <p:nvPr/>
          </p:nvSpPr>
          <p:spPr>
            <a:xfrm>
              <a:off x="2177751" y="1727450"/>
              <a:ext cx="4643100" cy="6870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s-ES" sz="3500" b="1" i="0" u="none" strike="noStrike" cap="none">
                  <a:solidFill>
                    <a:srgbClr val="FDFDFD"/>
                  </a:solidFill>
                  <a:latin typeface="Montserrat SemiBold"/>
                  <a:ea typeface="Montserrat SemiBold"/>
                  <a:cs typeface="Montserrat SemiBold"/>
                  <a:sym typeface="Montserrat SemiBold"/>
                </a:rPr>
                <a:t>MUCHAS GRACIAS </a:t>
              </a:r>
              <a:endParaRPr sz="3500" b="1" i="0" u="none" strike="noStrike" cap="none">
                <a:solidFill>
                  <a:srgbClr val="FDFDFD"/>
                </a:solidFill>
                <a:latin typeface="Montserrat SemiBold"/>
                <a:ea typeface="Montserrat SemiBold"/>
                <a:cs typeface="Montserrat SemiBold"/>
                <a:sym typeface="Montserrat SemiBold"/>
              </a:endParaRPr>
            </a:p>
          </p:txBody>
        </p:sp>
      </p:grpSp>
      <p:grpSp>
        <p:nvGrpSpPr>
          <p:cNvPr id="151" name="Google Shape;151;p26"/>
          <p:cNvGrpSpPr/>
          <p:nvPr/>
        </p:nvGrpSpPr>
        <p:grpSpPr>
          <a:xfrm>
            <a:off x="177518" y="3843755"/>
            <a:ext cx="1708664" cy="414984"/>
            <a:chOff x="121579" y="3892063"/>
            <a:chExt cx="1392100" cy="338100"/>
          </a:xfrm>
        </p:grpSpPr>
        <p:pic>
          <p:nvPicPr>
            <p:cNvPr id="152" name="Google Shape;152;p26"/>
            <p:cNvPicPr preferRelativeResize="0"/>
            <p:nvPr/>
          </p:nvPicPr>
          <p:blipFill rotWithShape="1">
            <a:blip r:embed="rId3">
              <a:alphaModFix/>
            </a:blip>
            <a:srcRect l="23189" t="30201" b="21070"/>
            <a:stretch/>
          </p:blipFill>
          <p:spPr>
            <a:xfrm>
              <a:off x="397229" y="3979212"/>
              <a:ext cx="1116450" cy="223800"/>
            </a:xfrm>
            <a:prstGeom prst="rect">
              <a:avLst/>
            </a:prstGeom>
            <a:noFill/>
            <a:ln>
              <a:noFill/>
            </a:ln>
          </p:spPr>
        </p:pic>
        <p:pic>
          <p:nvPicPr>
            <p:cNvPr id="153" name="Google Shape;153;p26"/>
            <p:cNvPicPr preferRelativeResize="0"/>
            <p:nvPr/>
          </p:nvPicPr>
          <p:blipFill rotWithShape="1">
            <a:blip r:embed="rId3">
              <a:alphaModFix/>
            </a:blip>
            <a:srcRect l="1727" r="76398" b="5132"/>
            <a:stretch/>
          </p:blipFill>
          <p:spPr>
            <a:xfrm>
              <a:off x="121579" y="3892063"/>
              <a:ext cx="246675" cy="338100"/>
            </a:xfrm>
            <a:prstGeom prst="rect">
              <a:avLst/>
            </a:prstGeom>
            <a:noFill/>
            <a:ln>
              <a:noFill/>
            </a:ln>
          </p:spPr>
        </p:pic>
      </p:grpSp>
      <p:sp>
        <p:nvSpPr>
          <p:cNvPr id="154" name="Google Shape;154;p26"/>
          <p:cNvSpPr txBox="1"/>
          <p:nvPr/>
        </p:nvSpPr>
        <p:spPr>
          <a:xfrm>
            <a:off x="95425" y="4258738"/>
            <a:ext cx="3344700" cy="4011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700"/>
              <a:buFont typeface="Arial"/>
              <a:buNone/>
            </a:pPr>
            <a:r>
              <a:rPr lang="es-ES" sz="700" b="0" i="0" u="none" strike="noStrike" cap="none">
                <a:solidFill>
                  <a:srgbClr val="FDFDFD"/>
                </a:solidFill>
                <a:latin typeface="Montserrat"/>
                <a:ea typeface="Montserrat"/>
                <a:cs typeface="Montserrat"/>
                <a:sym typeface="Montserrat"/>
              </a:rPr>
              <a:t>T. +34  916 586 609  | </a:t>
            </a:r>
            <a:r>
              <a:rPr lang="es-ES" sz="700" b="0" i="0" u="none" strike="noStrike" cap="none">
                <a:solidFill>
                  <a:srgbClr val="FFFFFF"/>
                </a:solidFill>
                <a:uFill>
                  <a:noFill/>
                </a:uFill>
                <a:latin typeface="Montserrat"/>
                <a:ea typeface="Montserrat"/>
                <a:cs typeface="Montserrat"/>
                <a:sym typeface="Montserrat"/>
                <a:hlinkClick r:id="rId4">
                  <a:extLst>
                    <a:ext uri="{A12FA001-AC4F-418D-AE19-62706E023703}">
                      <ahyp:hlinkClr xmlns:ahyp="http://schemas.microsoft.com/office/drawing/2018/hyperlinkcolor" val="tx"/>
                    </a:ext>
                  </a:extLst>
                </a:hlinkClick>
              </a:rPr>
              <a:t>contacto@futurespace.es</a:t>
            </a:r>
            <a:r>
              <a:rPr lang="es-ES" sz="700" b="0" i="0" u="none" strike="noStrike" cap="none">
                <a:solidFill>
                  <a:srgbClr val="FFFFFF"/>
                </a:solidFill>
                <a:latin typeface="Montserrat"/>
                <a:ea typeface="Montserrat"/>
                <a:cs typeface="Montserrat"/>
                <a:sym typeface="Montserrat"/>
              </a:rPr>
              <a:t> | </a:t>
            </a:r>
            <a:r>
              <a:rPr lang="es-ES" sz="700" b="0" i="0" u="none" strike="noStrike" cap="none">
                <a:solidFill>
                  <a:srgbClr val="FFFFFF"/>
                </a:solidFill>
                <a:uFill>
                  <a:noFill/>
                </a:uFill>
                <a:latin typeface="Montserrat"/>
                <a:ea typeface="Montserrat"/>
                <a:cs typeface="Montserrat"/>
                <a:sym typeface="Montserrat"/>
                <a:hlinkClick r:id="rId5">
                  <a:extLst>
                    <a:ext uri="{A12FA001-AC4F-418D-AE19-62706E023703}">
                      <ahyp:hlinkClr xmlns:ahyp="http://schemas.microsoft.com/office/drawing/2018/hyperlinkcolor" val="tx"/>
                    </a:ext>
                  </a:extLst>
                </a:hlinkClick>
              </a:rPr>
              <a:t>www.futurespace.es</a:t>
            </a:r>
            <a:r>
              <a:rPr lang="es-ES" sz="700" b="0" i="0" u="none" strike="noStrike" cap="none">
                <a:solidFill>
                  <a:srgbClr val="FFFFFF"/>
                </a:solidFill>
                <a:latin typeface="Montserrat"/>
                <a:ea typeface="Montserrat"/>
                <a:cs typeface="Montserrat"/>
                <a:sym typeface="Montserrat"/>
              </a:rPr>
              <a:t> </a:t>
            </a:r>
            <a:endParaRPr sz="700" b="0" i="0" u="none" strike="noStrike" cap="none">
              <a:solidFill>
                <a:srgbClr val="FFFFFF"/>
              </a:solidFill>
              <a:latin typeface="Montserrat"/>
              <a:ea typeface="Montserrat"/>
              <a:cs typeface="Montserrat"/>
              <a:sym typeface="Montserrat"/>
            </a:endParaRPr>
          </a:p>
          <a:p>
            <a:pPr marL="0" marR="0" lvl="0" indent="0" algn="l" rtl="0">
              <a:lnSpc>
                <a:spcPct val="115000"/>
              </a:lnSpc>
              <a:spcBef>
                <a:spcPts val="0"/>
              </a:spcBef>
              <a:spcAft>
                <a:spcPts val="0"/>
              </a:spcAft>
              <a:buClr>
                <a:srgbClr val="000000"/>
              </a:buClr>
              <a:buSzPts val="700"/>
              <a:buFont typeface="Arial"/>
              <a:buNone/>
            </a:pPr>
            <a:r>
              <a:rPr lang="es-ES" sz="700" b="0" i="0" u="none" strike="noStrike" cap="none">
                <a:solidFill>
                  <a:srgbClr val="FFFFFF"/>
                </a:solidFill>
                <a:latin typeface="Montserrat"/>
                <a:ea typeface="Montserrat"/>
                <a:cs typeface="Montserrat"/>
                <a:sym typeface="Montserrat"/>
              </a:rPr>
              <a:t>Edificio Marpe, Av. de Tenerife, 2, 28703, San Sebastián de los Reyes</a:t>
            </a:r>
            <a:endParaRPr sz="700" b="0" i="0" u="none" strike="noStrike" cap="none">
              <a:solidFill>
                <a:srgbClr val="FFFFFF"/>
              </a:solidFill>
              <a:latin typeface="Montserrat"/>
              <a:ea typeface="Montserrat"/>
              <a:cs typeface="Montserrat"/>
              <a:sym typeface="Montserrat"/>
            </a:endParaRPr>
          </a:p>
        </p:txBody>
      </p:sp>
      <p:sp>
        <p:nvSpPr>
          <p:cNvPr id="155" name="Google Shape;155;p26"/>
          <p:cNvSpPr txBox="1"/>
          <p:nvPr/>
        </p:nvSpPr>
        <p:spPr>
          <a:xfrm>
            <a:off x="95425" y="4659838"/>
            <a:ext cx="5164200" cy="4011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500"/>
              <a:buFont typeface="Arial"/>
              <a:buNone/>
            </a:pPr>
            <a:endParaRPr sz="500" b="0" i="0" u="none" strike="noStrike" cap="none">
              <a:solidFill>
                <a:srgbClr val="FFFFFF"/>
              </a:solidFill>
              <a:latin typeface="Montserrat Light"/>
              <a:ea typeface="Montserrat Light"/>
              <a:cs typeface="Montserrat Light"/>
              <a:sym typeface="Montserrat Light"/>
            </a:endParaRPr>
          </a:p>
          <a:p>
            <a:pPr marL="0" marR="0" lvl="0" indent="0" algn="l" rtl="0">
              <a:lnSpc>
                <a:spcPct val="115000"/>
              </a:lnSpc>
              <a:spcBef>
                <a:spcPts val="0"/>
              </a:spcBef>
              <a:spcAft>
                <a:spcPts val="0"/>
              </a:spcAft>
              <a:buClr>
                <a:srgbClr val="000000"/>
              </a:buClr>
              <a:buSzPts val="500"/>
              <a:buFont typeface="Arial"/>
              <a:buNone/>
            </a:pPr>
            <a:endParaRPr sz="500" b="0" i="0" u="none" strike="noStrike" cap="none">
              <a:solidFill>
                <a:srgbClr val="FFFFFF"/>
              </a:solidFill>
              <a:latin typeface="Montserrat Light"/>
              <a:ea typeface="Montserrat Light"/>
              <a:cs typeface="Montserrat Light"/>
              <a:sym typeface="Montserrat Light"/>
            </a:endParaRPr>
          </a:p>
          <a:p>
            <a:pPr marL="0" marR="0" lvl="0" indent="0" algn="l" rtl="0">
              <a:lnSpc>
                <a:spcPct val="115000"/>
              </a:lnSpc>
              <a:spcBef>
                <a:spcPts val="0"/>
              </a:spcBef>
              <a:spcAft>
                <a:spcPts val="0"/>
              </a:spcAft>
              <a:buClr>
                <a:srgbClr val="000000"/>
              </a:buClr>
              <a:buSzPts val="500"/>
              <a:buFont typeface="Arial"/>
              <a:buNone/>
            </a:pPr>
            <a:endParaRPr sz="500" b="0" i="0" u="none" strike="noStrike" cap="none">
              <a:solidFill>
                <a:srgbClr val="FFFFFF"/>
              </a:solidFill>
              <a:latin typeface="Montserrat Light"/>
              <a:ea typeface="Montserrat Light"/>
              <a:cs typeface="Montserrat Light"/>
              <a:sym typeface="Montserrat Light"/>
            </a:endParaRPr>
          </a:p>
          <a:p>
            <a:pPr marL="0" marR="0" lvl="0" indent="0" algn="l" rtl="0">
              <a:lnSpc>
                <a:spcPct val="115000"/>
              </a:lnSpc>
              <a:spcBef>
                <a:spcPts val="0"/>
              </a:spcBef>
              <a:spcAft>
                <a:spcPts val="0"/>
              </a:spcAft>
              <a:buClr>
                <a:srgbClr val="000000"/>
              </a:buClr>
              <a:buSzPts val="500"/>
              <a:buFont typeface="Arial"/>
              <a:buNone/>
            </a:pPr>
            <a:r>
              <a:rPr lang="es-ES" sz="500" b="0" i="0" u="none" strike="noStrike" cap="none">
                <a:solidFill>
                  <a:srgbClr val="FFFFFF"/>
                </a:solidFill>
                <a:latin typeface="Montserrat Light"/>
                <a:ea typeface="Montserrat Light"/>
                <a:cs typeface="Montserrat Light"/>
                <a:sym typeface="Montserrat Light"/>
              </a:rPr>
              <a:t>© [YEAR OF CREATION] Future Space, S.A.. All intellectual and industrial property rights of the presentation and all its contents are reserved and belong to Future Space, S.A. or its licensors. The reproduction, distribution, public communication and transformation of the presentation and its elements are prohibited without the prior authorisation of Future Space, S.A.. Likewise, the name of Future Space and the logos are registered trademarks, so it is also forbidden to use, copy or imitate them without the prior consent of Future Space, S.A.</a:t>
            </a:r>
            <a:endParaRPr sz="500" b="0" i="0" u="none" strike="noStrike" cap="none">
              <a:solidFill>
                <a:srgbClr val="FFFFFF"/>
              </a:solidFill>
              <a:latin typeface="Montserrat Light"/>
              <a:ea typeface="Montserrat Light"/>
              <a:cs typeface="Montserrat Light"/>
              <a:sym typeface="Montserrat Light"/>
            </a:endParaRPr>
          </a:p>
          <a:p>
            <a:pPr marL="0" marR="0" lvl="0" indent="0" algn="l" rtl="0">
              <a:lnSpc>
                <a:spcPct val="115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a:p>
            <a:pPr marL="0" marR="0" lvl="0" indent="0" algn="l" rtl="0">
              <a:lnSpc>
                <a:spcPct val="115000"/>
              </a:lnSpc>
              <a:spcBef>
                <a:spcPts val="0"/>
              </a:spcBef>
              <a:spcAft>
                <a:spcPts val="0"/>
              </a:spcAft>
              <a:buClr>
                <a:srgbClr val="000000"/>
              </a:buClr>
              <a:buSzPts val="500"/>
              <a:buFont typeface="Arial"/>
              <a:buNone/>
            </a:pPr>
            <a:endParaRPr sz="500" b="0" i="0" u="none" strike="noStrike" cap="none">
              <a:solidFill>
                <a:srgbClr val="FFFFFF"/>
              </a:solidFill>
              <a:latin typeface="Montserrat Light"/>
              <a:ea typeface="Montserrat Light"/>
              <a:cs typeface="Montserrat Light"/>
              <a:sym typeface="Montserrat Light"/>
            </a:endParaRPr>
          </a:p>
        </p:txBody>
      </p:sp>
      <p:pic>
        <p:nvPicPr>
          <p:cNvPr id="156" name="Google Shape;156;p26"/>
          <p:cNvPicPr preferRelativeResize="0"/>
          <p:nvPr/>
        </p:nvPicPr>
        <p:blipFill rotWithShape="1">
          <a:blip r:embed="rId6">
            <a:alphaModFix amt="10000"/>
          </a:blip>
          <a:srcRect t="3159" r="16540" b="14358"/>
          <a:stretch/>
        </p:blipFill>
        <p:spPr>
          <a:xfrm>
            <a:off x="7368475" y="2721225"/>
            <a:ext cx="1775525" cy="2339725"/>
          </a:xfrm>
          <a:prstGeom prst="rect">
            <a:avLst/>
          </a:prstGeom>
          <a:noFill/>
          <a:ln>
            <a:noFill/>
          </a:ln>
        </p:spPr>
      </p:pic>
      <p:pic>
        <p:nvPicPr>
          <p:cNvPr id="157" name="Google Shape;157;p26"/>
          <p:cNvPicPr preferRelativeResize="0"/>
          <p:nvPr/>
        </p:nvPicPr>
        <p:blipFill rotWithShape="1">
          <a:blip r:embed="rId7">
            <a:alphaModFix/>
          </a:blip>
          <a:srcRect l="8116" r="8115"/>
          <a:stretch/>
        </p:blipFill>
        <p:spPr>
          <a:xfrm>
            <a:off x="7862632" y="4786150"/>
            <a:ext cx="1150943" cy="274800"/>
          </a:xfrm>
          <a:prstGeom prst="rect">
            <a:avLst/>
          </a:prstGeom>
          <a:noFill/>
          <a:ln>
            <a:noFill/>
          </a:ln>
        </p:spPr>
      </p:pic>
      <p:sp>
        <p:nvSpPr>
          <p:cNvPr id="158" name="Google Shape;158;p26"/>
          <p:cNvSpPr txBox="1"/>
          <p:nvPr/>
        </p:nvSpPr>
        <p:spPr>
          <a:xfrm>
            <a:off x="2000450" y="1827175"/>
            <a:ext cx="5145300" cy="4311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s-ES" sz="1600" b="0" i="0" u="none" strike="noStrike" cap="none">
                <a:solidFill>
                  <a:srgbClr val="FFFFFF"/>
                </a:solidFill>
                <a:latin typeface="Montserrat"/>
                <a:ea typeface="Montserrat"/>
                <a:cs typeface="Montserrat"/>
                <a:sym typeface="Montserrat"/>
              </a:rPr>
              <a:t>Donde el futuro se hace presente</a:t>
            </a:r>
            <a:endParaRPr sz="1600" b="0" i="0" u="none" strike="noStrike" cap="none">
              <a:solidFill>
                <a:srgbClr val="FFFFFF"/>
              </a:solidFill>
              <a:latin typeface="Montserrat"/>
              <a:ea typeface="Montserrat"/>
              <a:cs typeface="Montserrat"/>
              <a:sym typeface="Montserrat"/>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Diapositiva con título 1 2 1">
  <p:cSld name="TITLE_1_2_1">
    <p:spTree>
      <p:nvGrpSpPr>
        <p:cNvPr id="1" name="Shape 18"/>
        <p:cNvGrpSpPr/>
        <p:nvPr/>
      </p:nvGrpSpPr>
      <p:grpSpPr>
        <a:xfrm>
          <a:off x="0" y="0"/>
          <a:ext cx="0" cy="0"/>
          <a:chOff x="0" y="0"/>
          <a:chExt cx="0" cy="0"/>
        </a:xfrm>
      </p:grpSpPr>
      <p:sp>
        <p:nvSpPr>
          <p:cNvPr id="19" name="Google Shape;19;p9"/>
          <p:cNvSpPr/>
          <p:nvPr/>
        </p:nvSpPr>
        <p:spPr>
          <a:xfrm>
            <a:off x="125" y="100"/>
            <a:ext cx="9144000" cy="1177800"/>
          </a:xfrm>
          <a:prstGeom prst="rect">
            <a:avLst/>
          </a:prstGeom>
          <a:gradFill>
            <a:gsLst>
              <a:gs pos="0">
                <a:srgbClr val="008ED6"/>
              </a:gs>
              <a:gs pos="100000">
                <a:srgbClr val="005CB3"/>
              </a:gs>
            </a:gsLst>
            <a:lin ang="108014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0" name="Google Shape;20;p9"/>
          <p:cNvPicPr preferRelativeResize="0"/>
          <p:nvPr/>
        </p:nvPicPr>
        <p:blipFill rotWithShape="1">
          <a:blip r:embed="rId2">
            <a:alphaModFix amt="50000"/>
          </a:blip>
          <a:srcRect t="34096" b="34098"/>
          <a:stretch/>
        </p:blipFill>
        <p:spPr>
          <a:xfrm>
            <a:off x="0" y="0"/>
            <a:ext cx="9144003" cy="1177799"/>
          </a:xfrm>
          <a:prstGeom prst="rect">
            <a:avLst/>
          </a:prstGeom>
          <a:noFill/>
          <a:ln>
            <a:noFill/>
          </a:ln>
        </p:spPr>
      </p:pic>
      <p:pic>
        <p:nvPicPr>
          <p:cNvPr id="21" name="Google Shape;21;p9"/>
          <p:cNvPicPr preferRelativeResize="0"/>
          <p:nvPr/>
        </p:nvPicPr>
        <p:blipFill rotWithShape="1">
          <a:blip r:embed="rId3">
            <a:alphaModFix amt="5000"/>
          </a:blip>
          <a:srcRect t="36419" r="25071"/>
          <a:stretch/>
        </p:blipFill>
        <p:spPr>
          <a:xfrm>
            <a:off x="6451800" y="1171700"/>
            <a:ext cx="2692200" cy="2284275"/>
          </a:xfrm>
          <a:prstGeom prst="rect">
            <a:avLst/>
          </a:prstGeom>
          <a:noFill/>
          <a:ln>
            <a:noFill/>
          </a:ln>
        </p:spPr>
      </p:pic>
      <p:pic>
        <p:nvPicPr>
          <p:cNvPr id="22" name="Google Shape;22;p9"/>
          <p:cNvPicPr preferRelativeResize="0"/>
          <p:nvPr/>
        </p:nvPicPr>
        <p:blipFill rotWithShape="1">
          <a:blip r:embed="rId4">
            <a:alphaModFix amt="10000"/>
          </a:blip>
          <a:srcRect t="8991" r="17347" b="63828"/>
          <a:stretch/>
        </p:blipFill>
        <p:spPr>
          <a:xfrm>
            <a:off x="6684525" y="-6100"/>
            <a:ext cx="2459600" cy="1177800"/>
          </a:xfrm>
          <a:prstGeom prst="rect">
            <a:avLst/>
          </a:prstGeom>
          <a:noFill/>
          <a:ln>
            <a:noFill/>
          </a:ln>
        </p:spPr>
      </p:pic>
      <p:pic>
        <p:nvPicPr>
          <p:cNvPr id="23" name="Google Shape;23;p9"/>
          <p:cNvPicPr preferRelativeResize="0"/>
          <p:nvPr/>
        </p:nvPicPr>
        <p:blipFill rotWithShape="1">
          <a:blip r:embed="rId5">
            <a:alphaModFix/>
          </a:blip>
          <a:srcRect/>
          <a:stretch/>
        </p:blipFill>
        <p:spPr>
          <a:xfrm>
            <a:off x="7539875" y="149550"/>
            <a:ext cx="1433750" cy="453066"/>
          </a:xfrm>
          <a:prstGeom prst="rect">
            <a:avLst/>
          </a:prstGeom>
          <a:noFill/>
          <a:ln>
            <a:noFill/>
          </a:ln>
        </p:spPr>
      </p:pic>
      <p:sp>
        <p:nvSpPr>
          <p:cNvPr id="24" name="Google Shape;24;p9"/>
          <p:cNvSpPr txBox="1"/>
          <p:nvPr/>
        </p:nvSpPr>
        <p:spPr>
          <a:xfrm>
            <a:off x="2782614" y="4740650"/>
            <a:ext cx="3579000" cy="338700"/>
          </a:xfrm>
          <a:prstGeom prst="rect">
            <a:avLst/>
          </a:prstGeom>
          <a:noFill/>
          <a:ln>
            <a:noFill/>
          </a:ln>
        </p:spPr>
        <p:txBody>
          <a:bodyPr spcFirstLastPara="1" wrap="square" lIns="91425" tIns="91425" rIns="91425" bIns="91425" anchor="t" anchorCtr="0">
            <a:spAutoFit/>
          </a:bodyPr>
          <a:lstStyle/>
          <a:p>
            <a:pPr marL="457200" marR="0" lvl="0" indent="-317500" algn="ctr" rtl="0">
              <a:lnSpc>
                <a:spcPct val="115000"/>
              </a:lnSpc>
              <a:spcBef>
                <a:spcPts val="0"/>
              </a:spcBef>
              <a:spcAft>
                <a:spcPts val="0"/>
              </a:spcAft>
              <a:buClr>
                <a:srgbClr val="000000"/>
              </a:buClr>
              <a:buSzPts val="1000"/>
              <a:buFont typeface="Arial"/>
              <a:buNone/>
            </a:pPr>
            <a:r>
              <a:rPr lang="es-ES" sz="1000" b="0" i="0" u="none" strike="noStrike" cap="none">
                <a:solidFill>
                  <a:srgbClr val="1B1B1B"/>
                </a:solidFill>
                <a:latin typeface="Montserrat"/>
                <a:ea typeface="Montserrat"/>
                <a:cs typeface="Montserrat"/>
                <a:sym typeface="Montserrat"/>
              </a:rPr>
              <a:t>www.futurespace.es</a:t>
            </a:r>
            <a:endParaRPr sz="1000" b="0" i="0" u="none" strike="noStrike" cap="none">
              <a:solidFill>
                <a:srgbClr val="1B1B1B"/>
              </a:solidFill>
              <a:latin typeface="Montserrat"/>
              <a:ea typeface="Montserrat"/>
              <a:cs typeface="Montserrat"/>
              <a:sym typeface="Montserrat"/>
            </a:endParaRPr>
          </a:p>
        </p:txBody>
      </p:sp>
      <p:cxnSp>
        <p:nvCxnSpPr>
          <p:cNvPr id="25" name="Google Shape;25;p9"/>
          <p:cNvCxnSpPr/>
          <p:nvPr/>
        </p:nvCxnSpPr>
        <p:spPr>
          <a:xfrm>
            <a:off x="376825" y="1406800"/>
            <a:ext cx="0" cy="3387300"/>
          </a:xfrm>
          <a:prstGeom prst="straightConnector1">
            <a:avLst/>
          </a:prstGeom>
          <a:noFill/>
          <a:ln w="9525" cap="flat" cmpd="sng">
            <a:solidFill>
              <a:srgbClr val="F3F3F3"/>
            </a:solidFill>
            <a:prstDash val="solid"/>
            <a:round/>
            <a:headEnd type="none" w="sm" len="sm"/>
            <a:tailEnd type="none" w="sm" len="sm"/>
          </a:ln>
        </p:spPr>
      </p:cxnSp>
      <p:grpSp>
        <p:nvGrpSpPr>
          <p:cNvPr id="26" name="Google Shape;26;p9"/>
          <p:cNvGrpSpPr/>
          <p:nvPr/>
        </p:nvGrpSpPr>
        <p:grpSpPr>
          <a:xfrm>
            <a:off x="156875" y="93175"/>
            <a:ext cx="3879600" cy="292500"/>
            <a:chOff x="166500" y="64325"/>
            <a:chExt cx="3879600" cy="292500"/>
          </a:xfrm>
        </p:grpSpPr>
        <p:sp>
          <p:nvSpPr>
            <p:cNvPr id="27" name="Google Shape;27;p9"/>
            <p:cNvSpPr txBox="1"/>
            <p:nvPr/>
          </p:nvSpPr>
          <p:spPr>
            <a:xfrm>
              <a:off x="458700" y="64325"/>
              <a:ext cx="3587400" cy="292500"/>
            </a:xfrm>
            <a:prstGeom prst="rect">
              <a:avLst/>
            </a:prstGeom>
            <a:noFill/>
            <a:ln>
              <a:noFill/>
            </a:ln>
          </p:spPr>
          <p:txBody>
            <a:bodyPr spcFirstLastPara="1" wrap="square" lIns="91425" tIns="91425" rIns="91425" bIns="91425" anchor="t" anchorCtr="0">
              <a:normAutofit/>
            </a:bodyPr>
            <a:lstStyle/>
            <a:p>
              <a:pPr marL="0" marR="0" lvl="0" indent="0" algn="l" rtl="0">
                <a:lnSpc>
                  <a:spcPct val="100000"/>
                </a:lnSpc>
                <a:spcBef>
                  <a:spcPts val="0"/>
                </a:spcBef>
                <a:spcAft>
                  <a:spcPts val="0"/>
                </a:spcAft>
                <a:buClr>
                  <a:srgbClr val="000000"/>
                </a:buClr>
                <a:buSzPts val="700"/>
                <a:buFont typeface="Arial"/>
                <a:buNone/>
              </a:pPr>
              <a:r>
                <a:rPr lang="es-ES" sz="700" b="0" i="0" u="none" strike="noStrike" cap="none">
                  <a:solidFill>
                    <a:srgbClr val="FFFFFF"/>
                  </a:solidFill>
                  <a:latin typeface="Montserrat Medium"/>
                  <a:ea typeface="Montserrat Medium"/>
                  <a:cs typeface="Montserrat Medium"/>
                  <a:sym typeface="Montserrat Medium"/>
                </a:rPr>
                <a:t>Future Space  |  índice</a:t>
              </a:r>
              <a:endParaRPr sz="700" b="0" i="0" u="none" strike="noStrike" cap="none">
                <a:solidFill>
                  <a:srgbClr val="FFFFFF"/>
                </a:solidFill>
                <a:latin typeface="Montserrat Medium"/>
                <a:ea typeface="Montserrat Medium"/>
                <a:cs typeface="Montserrat Medium"/>
                <a:sym typeface="Montserrat Medium"/>
              </a:endParaRPr>
            </a:p>
          </p:txBody>
        </p:sp>
        <p:cxnSp>
          <p:nvCxnSpPr>
            <p:cNvPr id="28" name="Google Shape;28;p9"/>
            <p:cNvCxnSpPr/>
            <p:nvPr/>
          </p:nvCxnSpPr>
          <p:spPr>
            <a:xfrm rot="10800000" flipH="1">
              <a:off x="166500" y="209525"/>
              <a:ext cx="292200" cy="2100"/>
            </a:xfrm>
            <a:prstGeom prst="straightConnector1">
              <a:avLst/>
            </a:prstGeom>
            <a:noFill/>
            <a:ln w="9525" cap="flat" cmpd="sng">
              <a:solidFill>
                <a:srgbClr val="FFFFFF"/>
              </a:solidFill>
              <a:prstDash val="solid"/>
              <a:round/>
              <a:headEnd type="none" w="sm" len="sm"/>
              <a:tailEnd type="none" w="sm" len="sm"/>
            </a:ln>
          </p:spPr>
        </p:cxn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Diapositiva con título 1">
  <p:cSld name="TITLE_1">
    <p:bg>
      <p:bgPr>
        <a:blipFill>
          <a:blip r:embed="rId2">
            <a:alphaModFix/>
          </a:blip>
          <a:stretch>
            <a:fillRect/>
          </a:stretch>
        </a:blipFill>
        <a:effectLst/>
      </p:bgPr>
    </p:bg>
    <p:spTree>
      <p:nvGrpSpPr>
        <p:cNvPr id="1" name="Shape 29"/>
        <p:cNvGrpSpPr/>
        <p:nvPr/>
      </p:nvGrpSpPr>
      <p:grpSpPr>
        <a:xfrm>
          <a:off x="0" y="0"/>
          <a:ext cx="0" cy="0"/>
          <a:chOff x="0" y="0"/>
          <a:chExt cx="0" cy="0"/>
        </a:xfrm>
      </p:grpSpPr>
      <p:sp>
        <p:nvSpPr>
          <p:cNvPr id="30" name="Google Shape;30;p10"/>
          <p:cNvSpPr/>
          <p:nvPr/>
        </p:nvSpPr>
        <p:spPr>
          <a:xfrm>
            <a:off x="0" y="0"/>
            <a:ext cx="9144000" cy="5143500"/>
          </a:xfrm>
          <a:prstGeom prst="rect">
            <a:avLst/>
          </a:prstGeom>
          <a:solidFill>
            <a:srgbClr val="000000">
              <a:alpha val="2980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1" name="Google Shape;31;p10"/>
          <p:cNvPicPr preferRelativeResize="0"/>
          <p:nvPr/>
        </p:nvPicPr>
        <p:blipFill rotWithShape="1">
          <a:blip r:embed="rId3">
            <a:alphaModFix amt="5000"/>
          </a:blip>
          <a:srcRect t="8991" r="5275"/>
          <a:stretch/>
        </p:blipFill>
        <p:spPr>
          <a:xfrm>
            <a:off x="6684526" y="0"/>
            <a:ext cx="2818874" cy="3611175"/>
          </a:xfrm>
          <a:prstGeom prst="rect">
            <a:avLst/>
          </a:prstGeom>
          <a:noFill/>
          <a:ln>
            <a:noFill/>
          </a:ln>
        </p:spPr>
      </p:pic>
      <p:pic>
        <p:nvPicPr>
          <p:cNvPr id="32" name="Google Shape;32;p10"/>
          <p:cNvPicPr preferRelativeResize="0"/>
          <p:nvPr/>
        </p:nvPicPr>
        <p:blipFill rotWithShape="1">
          <a:blip r:embed="rId4">
            <a:alphaModFix/>
          </a:blip>
          <a:srcRect/>
          <a:stretch/>
        </p:blipFill>
        <p:spPr>
          <a:xfrm>
            <a:off x="7539875" y="149550"/>
            <a:ext cx="1433750" cy="453066"/>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solidFill>
          <a:schemeClr val="lt1"/>
        </a:solidFill>
        <a:effectLst/>
      </p:bgPr>
    </p:bg>
    <p:spTree>
      <p:nvGrpSpPr>
        <p:cNvPr id="1" name="Shape 33"/>
        <p:cNvGrpSpPr/>
        <p:nvPr/>
      </p:nvGrpSpPr>
      <p:grpSpPr>
        <a:xfrm>
          <a:off x="0" y="0"/>
          <a:ext cx="0" cy="0"/>
          <a:chOff x="0" y="0"/>
          <a:chExt cx="0" cy="0"/>
        </a:xfrm>
      </p:grpSpPr>
      <p:sp>
        <p:nvSpPr>
          <p:cNvPr id="34" name="Google Shape;34;p11"/>
          <p:cNvSpPr txBox="1"/>
          <p:nvPr/>
        </p:nvSpPr>
        <p:spPr>
          <a:xfrm>
            <a:off x="8824925" y="4851125"/>
            <a:ext cx="319200" cy="292500"/>
          </a:xfrm>
          <a:prstGeom prst="rect">
            <a:avLst/>
          </a:prstGeom>
          <a:solidFill>
            <a:srgbClr val="0E57C4"/>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fld id="{00000000-1234-1234-1234-123412341234}" type="slidenum">
              <a:rPr lang="es-ES" sz="900" b="0" i="0" u="none" strike="noStrike" cap="none">
                <a:solidFill>
                  <a:srgbClr val="FFFFFF"/>
                </a:solidFill>
                <a:latin typeface="Arial"/>
                <a:ea typeface="Arial"/>
                <a:cs typeface="Arial"/>
                <a:sym typeface="Arial"/>
              </a:rPr>
              <a:t>‹Nº›</a:t>
            </a:fld>
            <a:endParaRPr sz="900" b="0" i="0" u="none" strike="noStrike" cap="none">
              <a:solidFill>
                <a:srgbClr val="FFFFFF"/>
              </a:solidFill>
              <a:latin typeface="Arial"/>
              <a:ea typeface="Arial"/>
              <a:cs typeface="Arial"/>
              <a:sym typeface="Arial"/>
            </a:endParaRPr>
          </a:p>
        </p:txBody>
      </p:sp>
      <p:grpSp>
        <p:nvGrpSpPr>
          <p:cNvPr id="35" name="Google Shape;35;p11"/>
          <p:cNvGrpSpPr/>
          <p:nvPr/>
        </p:nvGrpSpPr>
        <p:grpSpPr>
          <a:xfrm>
            <a:off x="156875" y="93175"/>
            <a:ext cx="2894100" cy="292500"/>
            <a:chOff x="166500" y="64325"/>
            <a:chExt cx="2894100" cy="292500"/>
          </a:xfrm>
        </p:grpSpPr>
        <p:sp>
          <p:nvSpPr>
            <p:cNvPr id="36" name="Google Shape;36;p11"/>
            <p:cNvSpPr txBox="1"/>
            <p:nvPr/>
          </p:nvSpPr>
          <p:spPr>
            <a:xfrm>
              <a:off x="458700" y="64325"/>
              <a:ext cx="2601900" cy="292500"/>
            </a:xfrm>
            <a:prstGeom prst="rect">
              <a:avLst/>
            </a:prstGeom>
            <a:noFill/>
            <a:ln>
              <a:noFill/>
            </a:ln>
          </p:spPr>
          <p:txBody>
            <a:bodyPr spcFirstLastPara="1" wrap="square" lIns="91425" tIns="91425" rIns="91425" bIns="91425" anchor="t" anchorCtr="0">
              <a:normAutofit/>
            </a:bodyPr>
            <a:lstStyle/>
            <a:p>
              <a:pPr marL="0" marR="0" lvl="0" indent="0" algn="l" rtl="0">
                <a:lnSpc>
                  <a:spcPct val="100000"/>
                </a:lnSpc>
                <a:spcBef>
                  <a:spcPts val="0"/>
                </a:spcBef>
                <a:spcAft>
                  <a:spcPts val="0"/>
                </a:spcAft>
                <a:buClr>
                  <a:srgbClr val="000000"/>
                </a:buClr>
                <a:buSzPts val="700"/>
                <a:buFont typeface="Arial"/>
                <a:buNone/>
              </a:pPr>
              <a:r>
                <a:rPr lang="es-ES" sz="700" b="0" i="0" u="none" strike="noStrike" cap="none">
                  <a:solidFill>
                    <a:srgbClr val="D8D8D8"/>
                  </a:solidFill>
                  <a:latin typeface="Montserrat Medium"/>
                  <a:ea typeface="Montserrat Medium"/>
                  <a:cs typeface="Montserrat Medium"/>
                  <a:sym typeface="Montserrat Medium"/>
                </a:rPr>
                <a:t>Future Space  | Donde el futuro se hace presente</a:t>
              </a:r>
              <a:endParaRPr sz="700" b="0" i="0" u="none" strike="noStrike" cap="none">
                <a:solidFill>
                  <a:srgbClr val="D8D8D8"/>
                </a:solidFill>
                <a:latin typeface="Montserrat Medium"/>
                <a:ea typeface="Montserrat Medium"/>
                <a:cs typeface="Montserrat Medium"/>
                <a:sym typeface="Montserrat Medium"/>
              </a:endParaRPr>
            </a:p>
          </p:txBody>
        </p:sp>
        <p:cxnSp>
          <p:nvCxnSpPr>
            <p:cNvPr id="37" name="Google Shape;37;p11"/>
            <p:cNvCxnSpPr/>
            <p:nvPr/>
          </p:nvCxnSpPr>
          <p:spPr>
            <a:xfrm rot="10800000" flipH="1">
              <a:off x="166500" y="209525"/>
              <a:ext cx="292200" cy="2100"/>
            </a:xfrm>
            <a:prstGeom prst="straightConnector1">
              <a:avLst/>
            </a:prstGeom>
            <a:noFill/>
            <a:ln w="9525" cap="flat" cmpd="sng">
              <a:solidFill>
                <a:srgbClr val="D8D8D8"/>
              </a:solidFill>
              <a:prstDash val="solid"/>
              <a:round/>
              <a:headEnd type="none" w="sm" len="sm"/>
              <a:tailEnd type="none" w="sm" len="sm"/>
            </a:ln>
          </p:spPr>
        </p:cxnSp>
      </p:grpSp>
      <p:pic>
        <p:nvPicPr>
          <p:cNvPr id="38" name="Google Shape;38;p11"/>
          <p:cNvPicPr preferRelativeResize="0"/>
          <p:nvPr/>
        </p:nvPicPr>
        <p:blipFill rotWithShape="1">
          <a:blip r:embed="rId2">
            <a:alphaModFix amt="5000"/>
          </a:blip>
          <a:srcRect t="6402" r="25071"/>
          <a:stretch/>
        </p:blipFill>
        <p:spPr>
          <a:xfrm>
            <a:off x="6451800" y="0"/>
            <a:ext cx="2692200" cy="3362800"/>
          </a:xfrm>
          <a:prstGeom prst="rect">
            <a:avLst/>
          </a:prstGeom>
          <a:noFill/>
          <a:ln>
            <a:noFill/>
          </a:ln>
        </p:spPr>
      </p:pic>
      <p:pic>
        <p:nvPicPr>
          <p:cNvPr id="39" name="Google Shape;39;p11"/>
          <p:cNvPicPr preferRelativeResize="0"/>
          <p:nvPr/>
        </p:nvPicPr>
        <p:blipFill rotWithShape="1">
          <a:blip r:embed="rId3">
            <a:alphaModFix/>
          </a:blip>
          <a:srcRect/>
          <a:stretch/>
        </p:blipFill>
        <p:spPr>
          <a:xfrm>
            <a:off x="7674350" y="62213"/>
            <a:ext cx="1304650" cy="412275"/>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Diapositiva con título 1 1 2">
  <p:cSld name="TITLE_1_1_2">
    <p:spTree>
      <p:nvGrpSpPr>
        <p:cNvPr id="1" name="Shape 40"/>
        <p:cNvGrpSpPr/>
        <p:nvPr/>
      </p:nvGrpSpPr>
      <p:grpSpPr>
        <a:xfrm>
          <a:off x="0" y="0"/>
          <a:ext cx="0" cy="0"/>
          <a:chOff x="0" y="0"/>
          <a:chExt cx="0" cy="0"/>
        </a:xfrm>
      </p:grpSpPr>
      <p:pic>
        <p:nvPicPr>
          <p:cNvPr id="41" name="Google Shape;41;p12"/>
          <p:cNvPicPr preferRelativeResize="0"/>
          <p:nvPr/>
        </p:nvPicPr>
        <p:blipFill rotWithShape="1">
          <a:blip r:embed="rId2">
            <a:alphaModFix/>
          </a:blip>
          <a:srcRect l="13996" t="-4134" r="14002"/>
          <a:stretch/>
        </p:blipFill>
        <p:spPr>
          <a:xfrm>
            <a:off x="0" y="-212550"/>
            <a:ext cx="9144000" cy="5356050"/>
          </a:xfrm>
          <a:prstGeom prst="rect">
            <a:avLst/>
          </a:prstGeom>
          <a:noFill/>
          <a:ln>
            <a:noFill/>
          </a:ln>
        </p:spPr>
      </p:pic>
      <p:sp>
        <p:nvSpPr>
          <p:cNvPr id="42" name="Google Shape;42;p12"/>
          <p:cNvSpPr/>
          <p:nvPr/>
        </p:nvSpPr>
        <p:spPr>
          <a:xfrm>
            <a:off x="0" y="0"/>
            <a:ext cx="9144000" cy="5143500"/>
          </a:xfrm>
          <a:prstGeom prst="rect">
            <a:avLst/>
          </a:prstGeom>
          <a:solidFill>
            <a:srgbClr val="026FC1">
              <a:alpha val="42745"/>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43" name="Google Shape;43;p12"/>
          <p:cNvCxnSpPr/>
          <p:nvPr/>
        </p:nvCxnSpPr>
        <p:spPr>
          <a:xfrm>
            <a:off x="1114400" y="1140769"/>
            <a:ext cx="3300" cy="890400"/>
          </a:xfrm>
          <a:prstGeom prst="straightConnector1">
            <a:avLst/>
          </a:prstGeom>
          <a:noFill/>
          <a:ln w="28575" cap="flat" cmpd="sng">
            <a:solidFill>
              <a:srgbClr val="FFFFFF"/>
            </a:solidFill>
            <a:prstDash val="solid"/>
            <a:round/>
            <a:headEnd type="none" w="sm" len="sm"/>
            <a:tailEnd type="none" w="sm" len="sm"/>
          </a:ln>
        </p:spPr>
      </p:cxnSp>
      <p:grpSp>
        <p:nvGrpSpPr>
          <p:cNvPr id="44" name="Google Shape;44;p12"/>
          <p:cNvGrpSpPr/>
          <p:nvPr/>
        </p:nvGrpSpPr>
        <p:grpSpPr>
          <a:xfrm>
            <a:off x="1114425" y="1125400"/>
            <a:ext cx="6915151" cy="910673"/>
            <a:chOff x="1054150" y="1633650"/>
            <a:chExt cx="6915151" cy="863525"/>
          </a:xfrm>
        </p:grpSpPr>
        <p:grpSp>
          <p:nvGrpSpPr>
            <p:cNvPr id="45" name="Google Shape;45;p12"/>
            <p:cNvGrpSpPr/>
            <p:nvPr/>
          </p:nvGrpSpPr>
          <p:grpSpPr>
            <a:xfrm>
              <a:off x="1054150" y="1633650"/>
              <a:ext cx="6915151" cy="863525"/>
              <a:chOff x="1054150" y="1633650"/>
              <a:chExt cx="6915151" cy="863525"/>
            </a:xfrm>
          </p:grpSpPr>
          <p:cxnSp>
            <p:nvCxnSpPr>
              <p:cNvPr id="46" name="Google Shape;46;p12"/>
              <p:cNvCxnSpPr/>
              <p:nvPr/>
            </p:nvCxnSpPr>
            <p:spPr>
              <a:xfrm rot="10800000" flipH="1">
                <a:off x="1056338" y="1633650"/>
                <a:ext cx="6909600" cy="29400"/>
              </a:xfrm>
              <a:prstGeom prst="straightConnector1">
                <a:avLst/>
              </a:prstGeom>
              <a:noFill/>
              <a:ln w="28575" cap="flat" cmpd="sng">
                <a:solidFill>
                  <a:srgbClr val="FFFFFF"/>
                </a:solidFill>
                <a:prstDash val="solid"/>
                <a:round/>
                <a:headEnd type="none" w="sm" len="sm"/>
                <a:tailEnd type="none" w="sm" len="sm"/>
              </a:ln>
            </p:spPr>
          </p:cxnSp>
          <p:cxnSp>
            <p:nvCxnSpPr>
              <p:cNvPr id="47" name="Google Shape;47;p12"/>
              <p:cNvCxnSpPr/>
              <p:nvPr/>
            </p:nvCxnSpPr>
            <p:spPr>
              <a:xfrm rot="10800000" flipH="1">
                <a:off x="1054150" y="2492375"/>
                <a:ext cx="1308900" cy="4800"/>
              </a:xfrm>
              <a:prstGeom prst="straightConnector1">
                <a:avLst/>
              </a:prstGeom>
              <a:noFill/>
              <a:ln w="28575" cap="flat" cmpd="sng">
                <a:solidFill>
                  <a:srgbClr val="FFFFFF"/>
                </a:solidFill>
                <a:prstDash val="solid"/>
                <a:round/>
                <a:headEnd type="none" w="sm" len="sm"/>
                <a:tailEnd type="none" w="sm" len="sm"/>
              </a:ln>
            </p:spPr>
          </p:cxnSp>
          <p:cxnSp>
            <p:nvCxnSpPr>
              <p:cNvPr id="48" name="Google Shape;48;p12"/>
              <p:cNvCxnSpPr/>
              <p:nvPr/>
            </p:nvCxnSpPr>
            <p:spPr>
              <a:xfrm rot="10800000" flipH="1">
                <a:off x="6695801" y="2478738"/>
                <a:ext cx="1270200" cy="12300"/>
              </a:xfrm>
              <a:prstGeom prst="straightConnector1">
                <a:avLst/>
              </a:prstGeom>
              <a:noFill/>
              <a:ln w="28575" cap="flat" cmpd="sng">
                <a:solidFill>
                  <a:srgbClr val="FFFFFF"/>
                </a:solidFill>
                <a:prstDash val="solid"/>
                <a:round/>
                <a:headEnd type="none" w="sm" len="sm"/>
                <a:tailEnd type="none" w="sm" len="sm"/>
              </a:ln>
            </p:spPr>
          </p:cxnSp>
          <p:cxnSp>
            <p:nvCxnSpPr>
              <p:cNvPr id="49" name="Google Shape;49;p12"/>
              <p:cNvCxnSpPr/>
              <p:nvPr/>
            </p:nvCxnSpPr>
            <p:spPr>
              <a:xfrm>
                <a:off x="7966001" y="1648175"/>
                <a:ext cx="3300" cy="844200"/>
              </a:xfrm>
              <a:prstGeom prst="straightConnector1">
                <a:avLst/>
              </a:prstGeom>
              <a:noFill/>
              <a:ln w="28575" cap="flat" cmpd="sng">
                <a:solidFill>
                  <a:srgbClr val="FFFFFF"/>
                </a:solidFill>
                <a:prstDash val="solid"/>
                <a:round/>
                <a:headEnd type="none" w="sm" len="sm"/>
                <a:tailEnd type="none" w="sm" len="sm"/>
              </a:ln>
            </p:spPr>
          </p:cxnSp>
        </p:grpSp>
        <p:sp>
          <p:nvSpPr>
            <p:cNvPr id="50" name="Google Shape;50;p12"/>
            <p:cNvSpPr txBox="1"/>
            <p:nvPr/>
          </p:nvSpPr>
          <p:spPr>
            <a:xfrm>
              <a:off x="2177751" y="1727450"/>
              <a:ext cx="4643100" cy="6870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s-ES" sz="3500" b="1" i="0" u="none" strike="noStrike" cap="none">
                  <a:solidFill>
                    <a:srgbClr val="FDFDFD"/>
                  </a:solidFill>
                  <a:latin typeface="Montserrat SemiBold"/>
                  <a:ea typeface="Montserrat SemiBold"/>
                  <a:cs typeface="Montserrat SemiBold"/>
                  <a:sym typeface="Montserrat SemiBold"/>
                </a:rPr>
                <a:t>MUCHAS GRACIAS </a:t>
              </a:r>
              <a:endParaRPr sz="3500" b="1" i="0" u="none" strike="noStrike" cap="none">
                <a:solidFill>
                  <a:srgbClr val="FDFDFD"/>
                </a:solidFill>
                <a:latin typeface="Montserrat SemiBold"/>
                <a:ea typeface="Montserrat SemiBold"/>
                <a:cs typeface="Montserrat SemiBold"/>
                <a:sym typeface="Montserrat SemiBold"/>
              </a:endParaRPr>
            </a:p>
          </p:txBody>
        </p:sp>
      </p:grpSp>
      <p:grpSp>
        <p:nvGrpSpPr>
          <p:cNvPr id="51" name="Google Shape;51;p12"/>
          <p:cNvGrpSpPr/>
          <p:nvPr/>
        </p:nvGrpSpPr>
        <p:grpSpPr>
          <a:xfrm>
            <a:off x="177518" y="3843756"/>
            <a:ext cx="1708664" cy="414984"/>
            <a:chOff x="121579" y="3892063"/>
            <a:chExt cx="1392100" cy="338100"/>
          </a:xfrm>
        </p:grpSpPr>
        <p:pic>
          <p:nvPicPr>
            <p:cNvPr id="52" name="Google Shape;52;p12"/>
            <p:cNvPicPr preferRelativeResize="0"/>
            <p:nvPr/>
          </p:nvPicPr>
          <p:blipFill rotWithShape="1">
            <a:blip r:embed="rId3">
              <a:alphaModFix/>
            </a:blip>
            <a:srcRect l="23189" t="30201" b="21070"/>
            <a:stretch/>
          </p:blipFill>
          <p:spPr>
            <a:xfrm>
              <a:off x="397229" y="3979212"/>
              <a:ext cx="1116450" cy="223800"/>
            </a:xfrm>
            <a:prstGeom prst="rect">
              <a:avLst/>
            </a:prstGeom>
            <a:noFill/>
            <a:ln>
              <a:noFill/>
            </a:ln>
          </p:spPr>
        </p:pic>
        <p:pic>
          <p:nvPicPr>
            <p:cNvPr id="53" name="Google Shape;53;p12"/>
            <p:cNvPicPr preferRelativeResize="0"/>
            <p:nvPr/>
          </p:nvPicPr>
          <p:blipFill rotWithShape="1">
            <a:blip r:embed="rId3">
              <a:alphaModFix/>
            </a:blip>
            <a:srcRect l="1727" r="76400" b="5132"/>
            <a:stretch/>
          </p:blipFill>
          <p:spPr>
            <a:xfrm>
              <a:off x="121579" y="3892063"/>
              <a:ext cx="246675" cy="338100"/>
            </a:xfrm>
            <a:prstGeom prst="rect">
              <a:avLst/>
            </a:prstGeom>
            <a:noFill/>
            <a:ln>
              <a:noFill/>
            </a:ln>
          </p:spPr>
        </p:pic>
      </p:grpSp>
      <p:sp>
        <p:nvSpPr>
          <p:cNvPr id="54" name="Google Shape;54;p12"/>
          <p:cNvSpPr txBox="1"/>
          <p:nvPr/>
        </p:nvSpPr>
        <p:spPr>
          <a:xfrm>
            <a:off x="95425" y="4258738"/>
            <a:ext cx="3344700" cy="4011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700"/>
              <a:buFont typeface="Arial"/>
              <a:buNone/>
            </a:pPr>
            <a:r>
              <a:rPr lang="es-ES" sz="700" b="0" i="0" u="none" strike="noStrike" cap="none">
                <a:solidFill>
                  <a:srgbClr val="FDFDFD"/>
                </a:solidFill>
                <a:latin typeface="Montserrat"/>
                <a:ea typeface="Montserrat"/>
                <a:cs typeface="Montserrat"/>
                <a:sym typeface="Montserrat"/>
              </a:rPr>
              <a:t>T. +34  916 586 609  | </a:t>
            </a:r>
            <a:r>
              <a:rPr lang="es-ES" sz="700" b="0" i="0" u="none" strike="noStrike" cap="none">
                <a:solidFill>
                  <a:srgbClr val="FFFFFF"/>
                </a:solidFill>
                <a:uFill>
                  <a:noFill/>
                </a:uFill>
                <a:latin typeface="Montserrat"/>
                <a:ea typeface="Montserrat"/>
                <a:cs typeface="Montserrat"/>
                <a:sym typeface="Montserrat"/>
                <a:hlinkClick r:id="rId4">
                  <a:extLst>
                    <a:ext uri="{A12FA001-AC4F-418D-AE19-62706E023703}">
                      <ahyp:hlinkClr xmlns:ahyp="http://schemas.microsoft.com/office/drawing/2018/hyperlinkcolor" val="tx"/>
                    </a:ext>
                  </a:extLst>
                </a:hlinkClick>
              </a:rPr>
              <a:t>contacto@futurespace.es</a:t>
            </a:r>
            <a:r>
              <a:rPr lang="es-ES" sz="700" b="0" i="0" u="none" strike="noStrike" cap="none">
                <a:solidFill>
                  <a:srgbClr val="FFFFFF"/>
                </a:solidFill>
                <a:latin typeface="Montserrat"/>
                <a:ea typeface="Montserrat"/>
                <a:cs typeface="Montserrat"/>
                <a:sym typeface="Montserrat"/>
              </a:rPr>
              <a:t> | </a:t>
            </a:r>
            <a:r>
              <a:rPr lang="es-ES" sz="700" b="0" i="0" u="none" strike="noStrike" cap="none">
                <a:solidFill>
                  <a:srgbClr val="FFFFFF"/>
                </a:solidFill>
                <a:uFill>
                  <a:noFill/>
                </a:uFill>
                <a:latin typeface="Montserrat"/>
                <a:ea typeface="Montserrat"/>
                <a:cs typeface="Montserrat"/>
                <a:sym typeface="Montserrat"/>
                <a:hlinkClick r:id="rId5">
                  <a:extLst>
                    <a:ext uri="{A12FA001-AC4F-418D-AE19-62706E023703}">
                      <ahyp:hlinkClr xmlns:ahyp="http://schemas.microsoft.com/office/drawing/2018/hyperlinkcolor" val="tx"/>
                    </a:ext>
                  </a:extLst>
                </a:hlinkClick>
              </a:rPr>
              <a:t>www.futurespace.es</a:t>
            </a:r>
            <a:r>
              <a:rPr lang="es-ES" sz="700" b="0" i="0" u="none" strike="noStrike" cap="none">
                <a:solidFill>
                  <a:srgbClr val="FFFFFF"/>
                </a:solidFill>
                <a:latin typeface="Montserrat"/>
                <a:ea typeface="Montserrat"/>
                <a:cs typeface="Montserrat"/>
                <a:sym typeface="Montserrat"/>
              </a:rPr>
              <a:t> </a:t>
            </a:r>
            <a:endParaRPr sz="700" b="0" i="0" u="none" strike="noStrike" cap="none">
              <a:solidFill>
                <a:srgbClr val="FFFFFF"/>
              </a:solidFill>
              <a:latin typeface="Montserrat"/>
              <a:ea typeface="Montserrat"/>
              <a:cs typeface="Montserrat"/>
              <a:sym typeface="Montserrat"/>
            </a:endParaRPr>
          </a:p>
          <a:p>
            <a:pPr marL="0" marR="0" lvl="0" indent="0" algn="l" rtl="0">
              <a:lnSpc>
                <a:spcPct val="115000"/>
              </a:lnSpc>
              <a:spcBef>
                <a:spcPts val="0"/>
              </a:spcBef>
              <a:spcAft>
                <a:spcPts val="0"/>
              </a:spcAft>
              <a:buClr>
                <a:srgbClr val="000000"/>
              </a:buClr>
              <a:buSzPts val="700"/>
              <a:buFont typeface="Arial"/>
              <a:buNone/>
            </a:pPr>
            <a:r>
              <a:rPr lang="es-ES" sz="700" b="0" i="0" u="none" strike="noStrike" cap="none">
                <a:solidFill>
                  <a:srgbClr val="FFFFFF"/>
                </a:solidFill>
                <a:latin typeface="Montserrat"/>
                <a:ea typeface="Montserrat"/>
                <a:cs typeface="Montserrat"/>
                <a:sym typeface="Montserrat"/>
              </a:rPr>
              <a:t>Edificio Marpe, Av. de Tenerife, 2, 28703, San Sebastián de los Reyes</a:t>
            </a:r>
            <a:endParaRPr sz="700" b="0" i="0" u="none" strike="noStrike" cap="none">
              <a:solidFill>
                <a:srgbClr val="FFFFFF"/>
              </a:solidFill>
              <a:latin typeface="Montserrat"/>
              <a:ea typeface="Montserrat"/>
              <a:cs typeface="Montserrat"/>
              <a:sym typeface="Montserrat"/>
            </a:endParaRPr>
          </a:p>
        </p:txBody>
      </p:sp>
      <p:sp>
        <p:nvSpPr>
          <p:cNvPr id="55" name="Google Shape;55;p12"/>
          <p:cNvSpPr txBox="1"/>
          <p:nvPr/>
        </p:nvSpPr>
        <p:spPr>
          <a:xfrm>
            <a:off x="95425" y="4659838"/>
            <a:ext cx="5164200" cy="4011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500"/>
              <a:buFont typeface="Arial"/>
              <a:buNone/>
            </a:pPr>
            <a:r>
              <a:rPr lang="es-ES" sz="500" b="0" i="0" u="none" strike="noStrike" cap="none">
                <a:solidFill>
                  <a:srgbClr val="FFFFFF"/>
                </a:solidFill>
                <a:latin typeface="Montserrat Light"/>
                <a:ea typeface="Montserrat Light"/>
                <a:cs typeface="Montserrat Light"/>
                <a:sym typeface="Montserrat Light"/>
              </a:rPr>
              <a:t>© [2023] Future Space, S.A. Todos los derechos de propiedad intelectual e industrial de la presentación, así como de la totalidad de los contenidos incluidos en la misma, están reservados y son titularidad de Future Space, S.A. o de sus licenciantes. Queda prohibida la reproducción, distribución, comunicación pública y transformación de la presentación y sus elementos, sin la previa autorización por parte de Future Space, S.A. Asimismo, el nombre de Future Space y los logos son marcas registradas, por lo que queda igualmente prohibido su uso, copia e imitación sin el previo consentimiento por parte de Future Space S.A."</a:t>
            </a:r>
            <a:endParaRPr sz="500" b="0" i="0" u="none" strike="noStrike" cap="none">
              <a:solidFill>
                <a:srgbClr val="FFFFFF"/>
              </a:solidFill>
              <a:latin typeface="Montserrat Light"/>
              <a:ea typeface="Montserrat Light"/>
              <a:cs typeface="Montserrat Light"/>
              <a:sym typeface="Montserrat Light"/>
            </a:endParaRPr>
          </a:p>
        </p:txBody>
      </p:sp>
      <p:pic>
        <p:nvPicPr>
          <p:cNvPr id="56" name="Google Shape;56;p12"/>
          <p:cNvPicPr preferRelativeResize="0"/>
          <p:nvPr/>
        </p:nvPicPr>
        <p:blipFill rotWithShape="1">
          <a:blip r:embed="rId6">
            <a:alphaModFix amt="10000"/>
          </a:blip>
          <a:srcRect t="3159" r="16539" b="14357"/>
          <a:stretch/>
        </p:blipFill>
        <p:spPr>
          <a:xfrm>
            <a:off x="7368475" y="2721225"/>
            <a:ext cx="1775525" cy="2339725"/>
          </a:xfrm>
          <a:prstGeom prst="rect">
            <a:avLst/>
          </a:prstGeom>
          <a:noFill/>
          <a:ln>
            <a:noFill/>
          </a:ln>
        </p:spPr>
      </p:pic>
      <p:pic>
        <p:nvPicPr>
          <p:cNvPr id="57" name="Google Shape;57;p12"/>
          <p:cNvPicPr preferRelativeResize="0"/>
          <p:nvPr/>
        </p:nvPicPr>
        <p:blipFill rotWithShape="1">
          <a:blip r:embed="rId7">
            <a:alphaModFix/>
          </a:blip>
          <a:srcRect l="8116" r="8115"/>
          <a:stretch/>
        </p:blipFill>
        <p:spPr>
          <a:xfrm>
            <a:off x="7862632" y="4786150"/>
            <a:ext cx="1150943" cy="274800"/>
          </a:xfrm>
          <a:prstGeom prst="rect">
            <a:avLst/>
          </a:prstGeom>
          <a:noFill/>
          <a:ln>
            <a:noFill/>
          </a:ln>
        </p:spPr>
      </p:pic>
      <p:sp>
        <p:nvSpPr>
          <p:cNvPr id="58" name="Google Shape;58;p12"/>
          <p:cNvSpPr txBox="1"/>
          <p:nvPr/>
        </p:nvSpPr>
        <p:spPr>
          <a:xfrm>
            <a:off x="2000450" y="1827175"/>
            <a:ext cx="5145300" cy="4311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s-ES" sz="1600" b="0" i="0" u="none" strike="noStrike" cap="none">
                <a:solidFill>
                  <a:srgbClr val="FFFFFF"/>
                </a:solidFill>
                <a:latin typeface="Montserrat"/>
                <a:ea typeface="Montserrat"/>
                <a:cs typeface="Montserrat"/>
                <a:sym typeface="Montserrat"/>
              </a:rPr>
              <a:t>Donde el futuro se hace presente</a:t>
            </a:r>
            <a:endParaRPr sz="1600" b="0" i="0" u="none" strike="noStrike" cap="none">
              <a:solidFill>
                <a:srgbClr val="FFFFFF"/>
              </a:solidFill>
              <a:latin typeface="Montserrat"/>
              <a:ea typeface="Montserrat"/>
              <a:cs typeface="Montserrat"/>
              <a:sym typeface="Montserrat"/>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Diapositiva con título 1 4">
  <p:cSld name="TITLE_1_4">
    <p:bg>
      <p:bgPr>
        <a:blipFill>
          <a:blip r:embed="rId2">
            <a:alphaModFix/>
          </a:blip>
          <a:stretch>
            <a:fillRect/>
          </a:stretch>
        </a:blipFill>
        <a:effectLst/>
      </p:bgPr>
    </p:bg>
    <p:spTree>
      <p:nvGrpSpPr>
        <p:cNvPr id="1" name="Shape 59"/>
        <p:cNvGrpSpPr/>
        <p:nvPr/>
      </p:nvGrpSpPr>
      <p:grpSpPr>
        <a:xfrm>
          <a:off x="0" y="0"/>
          <a:ext cx="0" cy="0"/>
          <a:chOff x="0" y="0"/>
          <a:chExt cx="0" cy="0"/>
        </a:xfrm>
      </p:grpSpPr>
      <p:sp>
        <p:nvSpPr>
          <p:cNvPr id="60" name="Google Shape;60;p13"/>
          <p:cNvSpPr/>
          <p:nvPr/>
        </p:nvSpPr>
        <p:spPr>
          <a:xfrm>
            <a:off x="0" y="0"/>
            <a:ext cx="9144000" cy="5143500"/>
          </a:xfrm>
          <a:prstGeom prst="rect">
            <a:avLst/>
          </a:prstGeom>
          <a:solidFill>
            <a:srgbClr val="000000">
              <a:alpha val="2980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61" name="Google Shape;61;p13"/>
          <p:cNvPicPr preferRelativeResize="0"/>
          <p:nvPr/>
        </p:nvPicPr>
        <p:blipFill rotWithShape="1">
          <a:blip r:embed="rId3">
            <a:alphaModFix amt="5000"/>
          </a:blip>
          <a:srcRect t="8991" r="5275"/>
          <a:stretch/>
        </p:blipFill>
        <p:spPr>
          <a:xfrm>
            <a:off x="6684526" y="0"/>
            <a:ext cx="2818874" cy="3611175"/>
          </a:xfrm>
          <a:prstGeom prst="rect">
            <a:avLst/>
          </a:prstGeom>
          <a:noFill/>
          <a:ln>
            <a:noFill/>
          </a:ln>
        </p:spPr>
      </p:pic>
      <p:pic>
        <p:nvPicPr>
          <p:cNvPr id="62" name="Google Shape;62;p13"/>
          <p:cNvPicPr preferRelativeResize="0"/>
          <p:nvPr/>
        </p:nvPicPr>
        <p:blipFill rotWithShape="1">
          <a:blip r:embed="rId4">
            <a:alphaModFix/>
          </a:blip>
          <a:srcRect/>
          <a:stretch/>
        </p:blipFill>
        <p:spPr>
          <a:xfrm>
            <a:off x="7539875" y="149550"/>
            <a:ext cx="1433750" cy="453066"/>
          </a:xfrm>
          <a:prstGeom prst="rect">
            <a:avLst/>
          </a:prstGeom>
          <a:noFill/>
          <a:ln>
            <a:noFill/>
          </a:ln>
        </p:spPr>
      </p:pic>
      <p:cxnSp>
        <p:nvCxnSpPr>
          <p:cNvPr id="63" name="Google Shape;63;p13"/>
          <p:cNvCxnSpPr/>
          <p:nvPr/>
        </p:nvCxnSpPr>
        <p:spPr>
          <a:xfrm>
            <a:off x="0" y="279550"/>
            <a:ext cx="411300" cy="0"/>
          </a:xfrm>
          <a:prstGeom prst="straightConnector1">
            <a:avLst/>
          </a:prstGeom>
          <a:noFill/>
          <a:ln w="9525" cap="flat" cmpd="sng">
            <a:solidFill>
              <a:srgbClr val="FDFDFD"/>
            </a:solidFill>
            <a:prstDash val="solid"/>
            <a:round/>
            <a:headEnd type="none" w="sm" len="sm"/>
            <a:tailEnd type="none" w="sm" len="sm"/>
          </a:ln>
        </p:spPr>
      </p:cxnSp>
      <p:sp>
        <p:nvSpPr>
          <p:cNvPr id="64" name="Google Shape;64;p13"/>
          <p:cNvSpPr txBox="1"/>
          <p:nvPr/>
        </p:nvSpPr>
        <p:spPr>
          <a:xfrm>
            <a:off x="411300" y="119525"/>
            <a:ext cx="2687400" cy="292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s-ES" sz="700" b="1" i="0" u="none" strike="noStrike" cap="none">
                <a:solidFill>
                  <a:srgbClr val="FFFFFF"/>
                </a:solidFill>
                <a:latin typeface="Montserrat"/>
                <a:ea typeface="Montserrat"/>
                <a:cs typeface="Montserrat"/>
                <a:sym typeface="Montserrat"/>
              </a:rPr>
              <a:t>Future Space  | </a:t>
            </a:r>
            <a:r>
              <a:rPr lang="es-ES" sz="700" b="0" i="0" u="none" strike="noStrike" cap="none">
                <a:solidFill>
                  <a:schemeClr val="lt1"/>
                </a:solidFill>
                <a:latin typeface="Montserrat Medium"/>
                <a:ea typeface="Montserrat Medium"/>
                <a:cs typeface="Montserrat Medium"/>
                <a:sym typeface="Montserrat Medium"/>
              </a:rPr>
              <a:t>Donde el futuro se hace presente</a:t>
            </a:r>
            <a:endParaRPr sz="700" b="0" i="0" u="none" strike="noStrike" cap="none">
              <a:solidFill>
                <a:srgbClr val="FFFFFF"/>
              </a:solidFill>
              <a:latin typeface="Montserrat Medium"/>
              <a:ea typeface="Montserrat Medium"/>
              <a:cs typeface="Montserrat Medium"/>
              <a:sym typeface="Montserrat Medium"/>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3_Agenda slide layout">
  <p:cSld name="3_Agenda slide layout">
    <p:bg>
      <p:bgPr>
        <a:solidFill>
          <a:schemeClr val="lt1"/>
        </a:solidFill>
        <a:effectLst/>
      </p:bgPr>
    </p:bg>
    <p:spTree>
      <p:nvGrpSpPr>
        <p:cNvPr id="1" name="Shape 65"/>
        <p:cNvGrpSpPr/>
        <p:nvPr/>
      </p:nvGrpSpPr>
      <p:grpSpPr>
        <a:xfrm>
          <a:off x="0" y="0"/>
          <a:ext cx="0" cy="0"/>
          <a:chOff x="0" y="0"/>
          <a:chExt cx="0" cy="0"/>
        </a:xfrm>
      </p:grpSpPr>
      <p:sp>
        <p:nvSpPr>
          <p:cNvPr id="66" name="Google Shape;66;p14"/>
          <p:cNvSpPr>
            <a:spLocks noGrp="1"/>
          </p:cNvSpPr>
          <p:nvPr>
            <p:ph type="pic" idx="2"/>
          </p:nvPr>
        </p:nvSpPr>
        <p:spPr>
          <a:xfrm>
            <a:off x="0" y="0"/>
            <a:ext cx="9144000" cy="5143500"/>
          </a:xfrm>
          <a:prstGeom prst="rect">
            <a:avLst/>
          </a:prstGeom>
          <a:solidFill>
            <a:srgbClr val="F2F2F2"/>
          </a:solidFill>
          <a:ln>
            <a:noFill/>
          </a:ln>
        </p:spPr>
      </p:sp>
      <p:sp>
        <p:nvSpPr>
          <p:cNvPr id="67" name="Google Shape;67;p14"/>
          <p:cNvSpPr/>
          <p:nvPr/>
        </p:nvSpPr>
        <p:spPr>
          <a:xfrm>
            <a:off x="0" y="0"/>
            <a:ext cx="9144000" cy="5143500"/>
          </a:xfrm>
          <a:prstGeom prst="rect">
            <a:avLst/>
          </a:prstGeom>
          <a:solidFill>
            <a:srgbClr val="000000">
              <a:alpha val="2980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68" name="Google Shape;68;p14"/>
          <p:cNvPicPr preferRelativeResize="0"/>
          <p:nvPr/>
        </p:nvPicPr>
        <p:blipFill rotWithShape="1">
          <a:blip r:embed="rId2">
            <a:alphaModFix/>
          </a:blip>
          <a:srcRect/>
          <a:stretch/>
        </p:blipFill>
        <p:spPr>
          <a:xfrm>
            <a:off x="7539875" y="149550"/>
            <a:ext cx="1433750" cy="453066"/>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body 1">
  <p:cSld name="TITLE_AND_BODY_1">
    <p:spTree>
      <p:nvGrpSpPr>
        <p:cNvPr id="1" name="Shape 69"/>
        <p:cNvGrpSpPr/>
        <p:nvPr/>
      </p:nvGrpSpPr>
      <p:grpSpPr>
        <a:xfrm>
          <a:off x="0" y="0"/>
          <a:ext cx="0" cy="0"/>
          <a:chOff x="0" y="0"/>
          <a:chExt cx="0" cy="0"/>
        </a:xfrm>
      </p:grpSpPr>
      <p:sp>
        <p:nvSpPr>
          <p:cNvPr id="70" name="Google Shape;70;p15"/>
          <p:cNvSpPr/>
          <p:nvPr/>
        </p:nvSpPr>
        <p:spPr>
          <a:xfrm>
            <a:off x="0" y="0"/>
            <a:ext cx="9144000" cy="2678100"/>
          </a:xfrm>
          <a:prstGeom prst="rect">
            <a:avLst/>
          </a:prstGeom>
          <a:solidFill>
            <a:srgbClr val="026FC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 name="Google Shape;71;p15"/>
          <p:cNvSpPr txBox="1"/>
          <p:nvPr/>
        </p:nvSpPr>
        <p:spPr>
          <a:xfrm>
            <a:off x="8824925" y="4851125"/>
            <a:ext cx="319200" cy="292500"/>
          </a:xfrm>
          <a:prstGeom prst="rect">
            <a:avLst/>
          </a:prstGeom>
          <a:solidFill>
            <a:srgbClr val="0E57C4"/>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fld id="{00000000-1234-1234-1234-123412341234}" type="slidenum">
              <a:rPr lang="es-ES" sz="900" b="0" i="0" u="none" strike="noStrike" cap="none">
                <a:solidFill>
                  <a:srgbClr val="FFFFFF"/>
                </a:solidFill>
                <a:latin typeface="Arial"/>
                <a:ea typeface="Arial"/>
                <a:cs typeface="Arial"/>
                <a:sym typeface="Arial"/>
              </a:rPr>
              <a:t>‹Nº›</a:t>
            </a:fld>
            <a:endParaRPr sz="900" b="0" i="0" u="none" strike="noStrike" cap="none">
              <a:solidFill>
                <a:srgbClr val="FFFFFF"/>
              </a:solidFill>
              <a:latin typeface="Arial"/>
              <a:ea typeface="Arial"/>
              <a:cs typeface="Arial"/>
              <a:sym typeface="Arial"/>
            </a:endParaRPr>
          </a:p>
        </p:txBody>
      </p:sp>
      <p:pic>
        <p:nvPicPr>
          <p:cNvPr id="72" name="Google Shape;72;p15"/>
          <p:cNvPicPr preferRelativeResize="0"/>
          <p:nvPr/>
        </p:nvPicPr>
        <p:blipFill rotWithShape="1">
          <a:blip r:embed="rId2">
            <a:alphaModFix amt="10000"/>
          </a:blip>
          <a:srcRect t="3157" b="3156"/>
          <a:stretch/>
        </p:blipFill>
        <p:spPr>
          <a:xfrm>
            <a:off x="6451800" y="0"/>
            <a:ext cx="2692200" cy="336280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14_Contents slide layout">
  <p:cSld name="14_Contents slide layout">
    <p:bg>
      <p:bgPr>
        <a:blipFill>
          <a:blip r:embed="rId2">
            <a:alphaModFix/>
          </a:blip>
          <a:stretch>
            <a:fillRect/>
          </a:stretch>
        </a:blipFill>
        <a:effectLst/>
      </p:bgPr>
    </p:bg>
    <p:spTree>
      <p:nvGrpSpPr>
        <p:cNvPr id="1" name="Shape 73"/>
        <p:cNvGrpSpPr/>
        <p:nvPr/>
      </p:nvGrpSpPr>
      <p:grpSpPr>
        <a:xfrm>
          <a:off x="0" y="0"/>
          <a:ext cx="0" cy="0"/>
          <a:chOff x="0" y="0"/>
          <a:chExt cx="0" cy="0"/>
        </a:xfrm>
      </p:grpSpPr>
      <p:pic>
        <p:nvPicPr>
          <p:cNvPr id="74" name="Google Shape;74;p16"/>
          <p:cNvPicPr preferRelativeResize="0"/>
          <p:nvPr/>
        </p:nvPicPr>
        <p:blipFill rotWithShape="1">
          <a:blip r:embed="rId3">
            <a:alphaModFix amt="15000"/>
          </a:blip>
          <a:srcRect t="8991" r="5275"/>
          <a:stretch/>
        </p:blipFill>
        <p:spPr>
          <a:xfrm>
            <a:off x="6684526" y="0"/>
            <a:ext cx="2818874" cy="3611175"/>
          </a:xfrm>
          <a:prstGeom prst="rect">
            <a:avLst/>
          </a:prstGeom>
          <a:noFill/>
          <a:ln>
            <a:noFill/>
          </a:ln>
        </p:spPr>
      </p:pic>
      <p:pic>
        <p:nvPicPr>
          <p:cNvPr id="75" name="Google Shape;75;p16"/>
          <p:cNvPicPr preferRelativeResize="0"/>
          <p:nvPr/>
        </p:nvPicPr>
        <p:blipFill rotWithShape="1">
          <a:blip r:embed="rId4">
            <a:alphaModFix/>
          </a:blip>
          <a:srcRect/>
          <a:stretch/>
        </p:blipFill>
        <p:spPr>
          <a:xfrm>
            <a:off x="7539875" y="149550"/>
            <a:ext cx="1433750" cy="453066"/>
          </a:xfrm>
          <a:prstGeom prst="rect">
            <a:avLst/>
          </a:prstGeom>
          <a:noFill/>
          <a:ln>
            <a:noFill/>
          </a:ln>
        </p:spPr>
      </p:pic>
      <p:sp>
        <p:nvSpPr>
          <p:cNvPr id="76" name="Google Shape;76;p16"/>
          <p:cNvSpPr txBox="1"/>
          <p:nvPr/>
        </p:nvSpPr>
        <p:spPr>
          <a:xfrm>
            <a:off x="8824925" y="4851125"/>
            <a:ext cx="319200" cy="292500"/>
          </a:xfrm>
          <a:prstGeom prst="rect">
            <a:avLst/>
          </a:prstGeom>
          <a:solidFill>
            <a:srgbClr val="0E57C4"/>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fld id="{00000000-1234-1234-1234-123412341234}" type="slidenum">
              <a:rPr lang="es-ES" sz="900" b="0" i="0" u="none" strike="noStrike" cap="none">
                <a:solidFill>
                  <a:srgbClr val="FFFFFF"/>
                </a:solidFill>
                <a:latin typeface="Arial"/>
                <a:ea typeface="Arial"/>
                <a:cs typeface="Arial"/>
                <a:sym typeface="Arial"/>
              </a:rPr>
              <a:t>‹Nº›</a:t>
            </a:fld>
            <a:endParaRPr sz="900" b="0" i="0" u="none" strike="noStrike" cap="none">
              <a:solidFill>
                <a:srgbClr val="FFFFFF"/>
              </a:solidFill>
              <a:latin typeface="Arial"/>
              <a:ea typeface="Arial"/>
              <a:cs typeface="Arial"/>
              <a:sym typeface="Arial"/>
            </a:endParaRPr>
          </a:p>
        </p:txBody>
      </p:sp>
      <p:cxnSp>
        <p:nvCxnSpPr>
          <p:cNvPr id="77" name="Google Shape;77;p16"/>
          <p:cNvCxnSpPr/>
          <p:nvPr/>
        </p:nvCxnSpPr>
        <p:spPr>
          <a:xfrm>
            <a:off x="0" y="279550"/>
            <a:ext cx="411300" cy="0"/>
          </a:xfrm>
          <a:prstGeom prst="straightConnector1">
            <a:avLst/>
          </a:prstGeom>
          <a:noFill/>
          <a:ln w="9525" cap="flat" cmpd="sng">
            <a:solidFill>
              <a:srgbClr val="FDFDFD"/>
            </a:solidFill>
            <a:prstDash val="solid"/>
            <a:round/>
            <a:headEnd type="none" w="sm" len="sm"/>
            <a:tailEnd type="none" w="sm" len="sm"/>
          </a:ln>
        </p:spPr>
      </p:cxnSp>
      <p:sp>
        <p:nvSpPr>
          <p:cNvPr id="78" name="Google Shape;78;p16"/>
          <p:cNvSpPr txBox="1"/>
          <p:nvPr/>
        </p:nvSpPr>
        <p:spPr>
          <a:xfrm>
            <a:off x="411300" y="119525"/>
            <a:ext cx="2687400" cy="292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s-ES" sz="700" b="1" i="0" u="none" strike="noStrike" cap="none">
                <a:solidFill>
                  <a:srgbClr val="FFFFFF"/>
                </a:solidFill>
                <a:latin typeface="Montserrat"/>
                <a:ea typeface="Montserrat"/>
                <a:cs typeface="Montserrat"/>
                <a:sym typeface="Montserrat"/>
              </a:rPr>
              <a:t>Future Space  | </a:t>
            </a:r>
            <a:r>
              <a:rPr lang="es-ES" sz="700" b="0" i="0" u="none" strike="noStrike" cap="none">
                <a:solidFill>
                  <a:schemeClr val="lt1"/>
                </a:solidFill>
                <a:latin typeface="Montserrat Medium"/>
                <a:ea typeface="Montserrat Medium"/>
                <a:cs typeface="Montserrat Medium"/>
                <a:sym typeface="Montserrat Medium"/>
              </a:rPr>
              <a:t>Donde el futuro se hace presente</a:t>
            </a:r>
            <a:endParaRPr sz="700" b="0" i="0" u="none" strike="noStrike" cap="none">
              <a:solidFill>
                <a:srgbClr val="FFFFFF"/>
              </a:solidFill>
              <a:latin typeface="Montserrat Medium"/>
              <a:ea typeface="Montserrat Medium"/>
              <a:cs typeface="Montserrat Medium"/>
              <a:sym typeface="Montserrat Medium"/>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hyperlink" Target="https://fonts.google.com/specimen/Montserrat" TargetMode="External"/><Relationship Id="rId2" Type="http://schemas.openxmlformats.org/officeDocument/2006/relationships/notesSlide" Target="../notesSlides/notesSlide22.xml"/><Relationship Id="rId1" Type="http://schemas.openxmlformats.org/officeDocument/2006/relationships/slideLayout" Target="../slideLayouts/slideLayout4.xml"/><Relationship Id="rId4" Type="http://schemas.openxmlformats.org/officeDocument/2006/relationships/hyperlink" Target="https://drive.google.com/drive/folders/1-O-pwkAASgN9KZd1cErb_IcYdwAVsruh?usp=drive_link"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image" Target="../media/image23.svg"/><Relationship Id="rId11" Type="http://schemas.openxmlformats.org/officeDocument/2006/relationships/image" Target="../media/image28.png"/><Relationship Id="rId5" Type="http://schemas.openxmlformats.org/officeDocument/2006/relationships/image" Target="../media/image22.pn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rgbClr val="008ED6"/>
            </a:gs>
            <a:gs pos="100000">
              <a:srgbClr val="005CB3"/>
            </a:gs>
          </a:gsLst>
          <a:lin ang="10801400" scaled="0"/>
        </a:gradFill>
        <a:effectLst/>
      </p:bgPr>
    </p:bg>
    <p:spTree>
      <p:nvGrpSpPr>
        <p:cNvPr id="1" name="Shape 162"/>
        <p:cNvGrpSpPr/>
        <p:nvPr/>
      </p:nvGrpSpPr>
      <p:grpSpPr>
        <a:xfrm>
          <a:off x="0" y="0"/>
          <a:ext cx="0" cy="0"/>
          <a:chOff x="0" y="0"/>
          <a:chExt cx="0" cy="0"/>
        </a:xfrm>
      </p:grpSpPr>
      <p:sp>
        <p:nvSpPr>
          <p:cNvPr id="163" name="Google Shape;163;p1"/>
          <p:cNvSpPr txBox="1"/>
          <p:nvPr/>
        </p:nvSpPr>
        <p:spPr>
          <a:xfrm>
            <a:off x="6178413" y="4690000"/>
            <a:ext cx="2698500" cy="338700"/>
          </a:xfrm>
          <a:prstGeom prst="rect">
            <a:avLst/>
          </a:prstGeom>
          <a:noFill/>
          <a:ln>
            <a:noFill/>
          </a:ln>
        </p:spPr>
        <p:txBody>
          <a:bodyPr spcFirstLastPara="1" wrap="square" lIns="91425" tIns="91425" rIns="91425" bIns="91425" anchor="b" anchorCtr="0">
            <a:noAutofit/>
          </a:bodyPr>
          <a:lstStyle/>
          <a:p>
            <a:pPr marL="457200" marR="0" lvl="0" indent="-317500" algn="r" rtl="0">
              <a:lnSpc>
                <a:spcPct val="115000"/>
              </a:lnSpc>
              <a:spcBef>
                <a:spcPts val="0"/>
              </a:spcBef>
              <a:spcAft>
                <a:spcPts val="0"/>
              </a:spcAft>
              <a:buClr>
                <a:srgbClr val="000000"/>
              </a:buClr>
              <a:buSzPts val="1000"/>
              <a:buFont typeface="Arial"/>
              <a:buNone/>
            </a:pPr>
            <a:r>
              <a:rPr lang="es-ES" sz="1000" dirty="0">
                <a:solidFill>
                  <a:srgbClr val="FFFFFF"/>
                </a:solidFill>
                <a:latin typeface="Montserrat"/>
                <a:ea typeface="Montserrat"/>
                <a:cs typeface="Montserrat"/>
                <a:sym typeface="Montserrat"/>
              </a:rPr>
              <a:t>22</a:t>
            </a:r>
            <a:r>
              <a:rPr lang="es-ES" sz="1000" b="0" i="0" u="none" strike="noStrike" cap="none" dirty="0">
                <a:solidFill>
                  <a:srgbClr val="FFFFFF"/>
                </a:solidFill>
                <a:latin typeface="Montserrat"/>
                <a:ea typeface="Montserrat"/>
                <a:cs typeface="Montserrat"/>
                <a:sym typeface="Montserrat"/>
              </a:rPr>
              <a:t>/04/2025</a:t>
            </a:r>
            <a:endParaRPr sz="1000" b="0" i="0" u="none" strike="noStrike" cap="none" dirty="0">
              <a:solidFill>
                <a:srgbClr val="FFFFFF"/>
              </a:solidFill>
              <a:latin typeface="Montserrat"/>
              <a:ea typeface="Montserrat"/>
              <a:cs typeface="Montserrat"/>
              <a:sym typeface="Montserrat"/>
            </a:endParaRPr>
          </a:p>
        </p:txBody>
      </p:sp>
      <p:sp>
        <p:nvSpPr>
          <p:cNvPr id="164" name="Google Shape;164;p1"/>
          <p:cNvSpPr txBox="1"/>
          <p:nvPr/>
        </p:nvSpPr>
        <p:spPr>
          <a:xfrm>
            <a:off x="263825" y="4690000"/>
            <a:ext cx="2354700" cy="35814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1000"/>
              <a:buFont typeface="Arial"/>
              <a:buNone/>
            </a:pPr>
            <a:r>
              <a:rPr lang="es-ES" sz="1000" b="0" i="0" u="none" strike="noStrike" cap="none" dirty="0">
                <a:solidFill>
                  <a:srgbClr val="FFFFFF"/>
                </a:solidFill>
                <a:latin typeface="Montserrat"/>
                <a:ea typeface="Montserrat"/>
                <a:cs typeface="Montserrat"/>
                <a:sym typeface="Montserrat"/>
              </a:rPr>
              <a:t>PFB ABR’25</a:t>
            </a:r>
            <a:endParaRPr sz="1000" b="0" i="0" u="none" strike="noStrike" cap="none" dirty="0">
              <a:solidFill>
                <a:srgbClr val="FFFFFF"/>
              </a:solidFill>
              <a:latin typeface="Poppins Light"/>
              <a:ea typeface="Poppins Light"/>
              <a:cs typeface="Poppins Light"/>
              <a:sym typeface="Poppins Light"/>
            </a:endParaRPr>
          </a:p>
        </p:txBody>
      </p:sp>
      <p:sp>
        <p:nvSpPr>
          <p:cNvPr id="165" name="Google Shape;165;p1"/>
          <p:cNvSpPr txBox="1"/>
          <p:nvPr/>
        </p:nvSpPr>
        <p:spPr>
          <a:xfrm>
            <a:off x="3751552" y="3041564"/>
            <a:ext cx="4572000" cy="30670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400" b="0" i="0" u="none" strike="noStrike" cap="none" dirty="0">
                <a:solidFill>
                  <a:schemeClr val="bg1"/>
                </a:solidFill>
                <a:latin typeface="Arial"/>
                <a:ea typeface="Arial"/>
                <a:cs typeface="Arial"/>
                <a:sym typeface="Arial"/>
              </a:rPr>
              <a:t>David Buenaño</a:t>
            </a:r>
            <a:endParaRPr sz="1400" b="0" i="0" u="none" strike="noStrike" cap="none" dirty="0">
              <a:solidFill>
                <a:schemeClr val="bg1"/>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5">
          <a:extLst>
            <a:ext uri="{FF2B5EF4-FFF2-40B4-BE49-F238E27FC236}">
              <a16:creationId xmlns:a16="http://schemas.microsoft.com/office/drawing/2014/main" id="{C8684125-78AD-8901-288B-5314BBAA7323}"/>
            </a:ext>
          </a:extLst>
        </p:cNvPr>
        <p:cNvGrpSpPr/>
        <p:nvPr/>
      </p:nvGrpSpPr>
      <p:grpSpPr>
        <a:xfrm>
          <a:off x="0" y="0"/>
          <a:ext cx="0" cy="0"/>
          <a:chOff x="0" y="0"/>
          <a:chExt cx="0" cy="0"/>
        </a:xfrm>
      </p:grpSpPr>
      <p:grpSp>
        <p:nvGrpSpPr>
          <p:cNvPr id="186" name="Google Shape;186;p4">
            <a:extLst>
              <a:ext uri="{FF2B5EF4-FFF2-40B4-BE49-F238E27FC236}">
                <a16:creationId xmlns:a16="http://schemas.microsoft.com/office/drawing/2014/main" id="{C2D53FF1-93CB-2845-912E-7096B49EA773}"/>
              </a:ext>
            </a:extLst>
          </p:cNvPr>
          <p:cNvGrpSpPr/>
          <p:nvPr/>
        </p:nvGrpSpPr>
        <p:grpSpPr>
          <a:xfrm>
            <a:off x="0" y="331470"/>
            <a:ext cx="7136765" cy="563880"/>
            <a:chOff x="0" y="243314"/>
            <a:chExt cx="7136725" cy="994800"/>
          </a:xfrm>
        </p:grpSpPr>
        <p:sp>
          <p:nvSpPr>
            <p:cNvPr id="187" name="Google Shape;187;p4">
              <a:extLst>
                <a:ext uri="{FF2B5EF4-FFF2-40B4-BE49-F238E27FC236}">
                  <a16:creationId xmlns:a16="http://schemas.microsoft.com/office/drawing/2014/main" id="{CCF05F4E-FA87-3714-3D4A-243C39819292}"/>
                </a:ext>
              </a:extLst>
            </p:cNvPr>
            <p:cNvSpPr txBox="1"/>
            <p:nvPr/>
          </p:nvSpPr>
          <p:spPr>
            <a:xfrm>
              <a:off x="459325" y="243314"/>
              <a:ext cx="6677400" cy="9948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chemeClr val="dk1"/>
                </a:buClr>
                <a:buSzPts val="1800"/>
                <a:buFont typeface="Arial"/>
                <a:buNone/>
              </a:pPr>
              <a:r>
                <a:rPr lang="es-ES" sz="2000" b="1" dirty="0">
                  <a:solidFill>
                    <a:srgbClr val="026FC1"/>
                  </a:solidFill>
                  <a:latin typeface="Montserrat SemiBold"/>
                  <a:ea typeface="Montserrat SemiBold"/>
                  <a:cs typeface="Montserrat SemiBold"/>
                  <a:sym typeface="Montserrat SemiBold"/>
                </a:rPr>
                <a:t>Estructura</a:t>
              </a:r>
              <a:r>
                <a:rPr lang="es-ES" sz="2000" b="1" i="0" u="none" strike="noStrike" cap="none" dirty="0">
                  <a:solidFill>
                    <a:srgbClr val="026FC1"/>
                  </a:solidFill>
                  <a:latin typeface="Montserrat SemiBold"/>
                  <a:ea typeface="Montserrat SemiBold"/>
                  <a:cs typeface="Montserrat SemiBold"/>
                  <a:sym typeface="Montserrat SemiBold"/>
                </a:rPr>
                <a:t> del proyecto</a:t>
              </a:r>
              <a:endParaRPr lang="es-ES" sz="1800" b="1" i="0" u="none" strike="noStrike" cap="none" dirty="0">
                <a:solidFill>
                  <a:srgbClr val="1B1B1B"/>
                </a:solidFill>
                <a:latin typeface="Montserrat SemiBold"/>
                <a:ea typeface="Montserrat SemiBold"/>
                <a:cs typeface="Montserrat SemiBold"/>
                <a:sym typeface="Montserrat SemiBold"/>
              </a:endParaRPr>
            </a:p>
          </p:txBody>
        </p:sp>
        <p:sp>
          <p:nvSpPr>
            <p:cNvPr id="188" name="Google Shape;188;p4">
              <a:extLst>
                <a:ext uri="{FF2B5EF4-FFF2-40B4-BE49-F238E27FC236}">
                  <a16:creationId xmlns:a16="http://schemas.microsoft.com/office/drawing/2014/main" id="{AF549F26-0161-6D17-ADA5-3DAE8F536D5D}"/>
                </a:ext>
              </a:extLst>
            </p:cNvPr>
            <p:cNvSpPr/>
            <p:nvPr/>
          </p:nvSpPr>
          <p:spPr>
            <a:xfrm rot="-5400000">
              <a:off x="53400" y="357305"/>
              <a:ext cx="269100" cy="375900"/>
            </a:xfrm>
            <a:prstGeom prst="rect">
              <a:avLst/>
            </a:prstGeom>
            <a:gradFill>
              <a:gsLst>
                <a:gs pos="0">
                  <a:srgbClr val="028CF5"/>
                </a:gs>
                <a:gs pos="100000">
                  <a:srgbClr val="09CBE3"/>
                </a:gs>
              </a:gsLst>
              <a:lin ang="18900044"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89" name="Google Shape;189;p4">
            <a:extLst>
              <a:ext uri="{FF2B5EF4-FFF2-40B4-BE49-F238E27FC236}">
                <a16:creationId xmlns:a16="http://schemas.microsoft.com/office/drawing/2014/main" id="{1671CC3B-249B-C1D9-FEED-96A00DC1A691}"/>
              </a:ext>
            </a:extLst>
          </p:cNvPr>
          <p:cNvSpPr txBox="1"/>
          <p:nvPr/>
        </p:nvSpPr>
        <p:spPr>
          <a:xfrm>
            <a:off x="5706753" y="1864073"/>
            <a:ext cx="3187865" cy="1415353"/>
          </a:xfrm>
          <a:prstGeom prst="rect">
            <a:avLst/>
          </a:prstGeom>
          <a:noFill/>
          <a:ln>
            <a:noFill/>
          </a:ln>
        </p:spPr>
        <p:txBody>
          <a:bodyPr spcFirstLastPara="1" wrap="square" lIns="91425" tIns="91425" rIns="91425" bIns="91425" anchor="t" anchorCtr="0">
            <a:noAutofit/>
          </a:bodyPr>
          <a:lstStyle/>
          <a:p>
            <a:pPr algn="ctr">
              <a:lnSpc>
                <a:spcPct val="115000"/>
              </a:lnSpc>
              <a:buClr>
                <a:schemeClr val="dk1"/>
              </a:buClr>
              <a:buSzPts val="417"/>
            </a:pPr>
            <a:r>
              <a:rPr lang="es-ES" sz="2400" b="1" i="0" u="none" strike="noStrike" cap="none" dirty="0">
                <a:solidFill>
                  <a:srgbClr val="026FC1"/>
                </a:solidFill>
                <a:latin typeface="Montserrat SemiBold"/>
                <a:ea typeface="Montserrat SemiBold"/>
                <a:cs typeface="Montserrat SemiBold"/>
                <a:sym typeface="Montserrat SemiBold"/>
              </a:rPr>
              <a:t>Back - </a:t>
            </a:r>
            <a:r>
              <a:rPr lang="es-ES" sz="2400" b="1" i="0" u="none" strike="noStrike" cap="none" dirty="0" err="1">
                <a:solidFill>
                  <a:srgbClr val="026FC1"/>
                </a:solidFill>
                <a:latin typeface="Montserrat SemiBold"/>
                <a:ea typeface="Montserrat SemiBold"/>
                <a:cs typeface="Montserrat SemiBold"/>
                <a:sym typeface="Montserrat SemiBold"/>
              </a:rPr>
              <a:t>end</a:t>
            </a:r>
            <a:r>
              <a:rPr lang="es-ES" sz="2400" b="1" i="0" u="none" strike="noStrike" cap="none" dirty="0">
                <a:solidFill>
                  <a:srgbClr val="026FC1"/>
                </a:solidFill>
                <a:latin typeface="Montserrat SemiBold"/>
                <a:ea typeface="Montserrat SemiBold"/>
                <a:cs typeface="Montserrat SemiBold"/>
                <a:sym typeface="Montserrat SemiBold"/>
              </a:rPr>
              <a:t> </a:t>
            </a:r>
          </a:p>
          <a:p>
            <a:pPr algn="ctr">
              <a:lnSpc>
                <a:spcPct val="115000"/>
              </a:lnSpc>
              <a:buClr>
                <a:schemeClr val="dk1"/>
              </a:buClr>
              <a:buSzPts val="417"/>
            </a:pPr>
            <a:r>
              <a:rPr lang="es-ES" sz="2400" b="1" i="0" u="none" strike="noStrike" cap="none" dirty="0">
                <a:solidFill>
                  <a:srgbClr val="026FC1"/>
                </a:solidFill>
                <a:latin typeface="Montserrat SemiBold"/>
                <a:ea typeface="Montserrat SemiBold"/>
                <a:cs typeface="Montserrat SemiBold"/>
                <a:sym typeface="Montserrat SemiBold"/>
              </a:rPr>
              <a:t>Java </a:t>
            </a:r>
          </a:p>
          <a:p>
            <a:pPr algn="ctr">
              <a:lnSpc>
                <a:spcPct val="115000"/>
              </a:lnSpc>
              <a:buClr>
                <a:schemeClr val="dk1"/>
              </a:buClr>
              <a:buSzPts val="417"/>
            </a:pPr>
            <a:r>
              <a:rPr lang="es-ES" sz="2400" b="1" i="0" u="none" strike="noStrike" cap="none" dirty="0">
                <a:solidFill>
                  <a:srgbClr val="026FC1"/>
                </a:solidFill>
                <a:latin typeface="Montserrat SemiBold"/>
                <a:ea typeface="Montserrat SemiBold"/>
                <a:cs typeface="Montserrat SemiBold"/>
                <a:sym typeface="Montserrat SemiBold"/>
              </a:rPr>
              <a:t>( </a:t>
            </a:r>
            <a:r>
              <a:rPr lang="es-ES" sz="2400" b="1" i="0" u="none" strike="noStrike" cap="none" dirty="0" err="1">
                <a:solidFill>
                  <a:srgbClr val="026FC1"/>
                </a:solidFill>
                <a:latin typeface="Montserrat SemiBold"/>
                <a:ea typeface="Montserrat SemiBold"/>
                <a:cs typeface="Montserrat SemiBold"/>
                <a:sym typeface="Montserrat SemiBold"/>
              </a:rPr>
              <a:t>Springboot</a:t>
            </a:r>
            <a:r>
              <a:rPr lang="es-ES" sz="2400" b="1" i="0" u="none" strike="noStrike" cap="none" dirty="0">
                <a:solidFill>
                  <a:srgbClr val="026FC1"/>
                </a:solidFill>
                <a:latin typeface="Montserrat SemiBold"/>
                <a:ea typeface="Montserrat SemiBold"/>
                <a:cs typeface="Montserrat SemiBold"/>
                <a:sym typeface="Montserrat SemiBold"/>
              </a:rPr>
              <a:t> )</a:t>
            </a:r>
            <a:endParaRPr lang="es-ES" sz="2400" b="1" i="0" u="none" strike="noStrike" cap="none" dirty="0">
              <a:solidFill>
                <a:srgbClr val="1B1B1B"/>
              </a:solidFill>
              <a:latin typeface="Montserrat SemiBold"/>
              <a:ea typeface="Montserrat SemiBold"/>
              <a:cs typeface="Montserrat SemiBold"/>
              <a:sym typeface="Montserrat SemiBold"/>
            </a:endParaRPr>
          </a:p>
          <a:p>
            <a:pPr marL="0" marR="0" lvl="0" indent="0" algn="l" rtl="0">
              <a:lnSpc>
                <a:spcPct val="115000"/>
              </a:lnSpc>
              <a:spcBef>
                <a:spcPts val="0"/>
              </a:spcBef>
              <a:spcAft>
                <a:spcPts val="0"/>
              </a:spcAft>
              <a:buClr>
                <a:schemeClr val="dk1"/>
              </a:buClr>
              <a:buSzPts val="417"/>
              <a:buFont typeface="Arial"/>
              <a:buNone/>
            </a:pPr>
            <a:endParaRPr lang="es-ES" sz="1100" b="0" i="0" u="none" strike="noStrike" cap="none" dirty="0">
              <a:solidFill>
                <a:srgbClr val="1B1B1B"/>
              </a:solidFill>
              <a:latin typeface="Montserrat"/>
              <a:ea typeface="Montserrat"/>
              <a:cs typeface="Montserrat"/>
              <a:sym typeface="Montserrat"/>
            </a:endParaRPr>
          </a:p>
        </p:txBody>
      </p:sp>
      <p:pic>
        <p:nvPicPr>
          <p:cNvPr id="5" name="Imagen 4" descr="Texto&#10;&#10;El contenido generado por IA puede ser incorrecto.">
            <a:extLst>
              <a:ext uri="{FF2B5EF4-FFF2-40B4-BE49-F238E27FC236}">
                <a16:creationId xmlns:a16="http://schemas.microsoft.com/office/drawing/2014/main" id="{379322BE-D284-1417-3233-5C04D62D330A}"/>
              </a:ext>
            </a:extLst>
          </p:cNvPr>
          <p:cNvPicPr>
            <a:picLocks noChangeAspect="1"/>
          </p:cNvPicPr>
          <p:nvPr/>
        </p:nvPicPr>
        <p:blipFill>
          <a:blip r:embed="rId3"/>
          <a:stretch>
            <a:fillRect/>
          </a:stretch>
        </p:blipFill>
        <p:spPr>
          <a:xfrm>
            <a:off x="-69274" y="755073"/>
            <a:ext cx="5776027" cy="4388427"/>
          </a:xfrm>
          <a:prstGeom prst="rect">
            <a:avLst/>
          </a:prstGeom>
        </p:spPr>
      </p:pic>
    </p:spTree>
    <p:extLst>
      <p:ext uri="{BB962C8B-B14F-4D97-AF65-F5344CB8AC3E}">
        <p14:creationId xmlns:p14="http://schemas.microsoft.com/office/powerpoint/2010/main" val="12442567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5">
          <a:extLst>
            <a:ext uri="{FF2B5EF4-FFF2-40B4-BE49-F238E27FC236}">
              <a16:creationId xmlns:a16="http://schemas.microsoft.com/office/drawing/2014/main" id="{5C765C8E-E4BC-6B51-1A03-C17DCC8F2CD3}"/>
            </a:ext>
          </a:extLst>
        </p:cNvPr>
        <p:cNvGrpSpPr/>
        <p:nvPr/>
      </p:nvGrpSpPr>
      <p:grpSpPr>
        <a:xfrm>
          <a:off x="0" y="0"/>
          <a:ext cx="0" cy="0"/>
          <a:chOff x="0" y="0"/>
          <a:chExt cx="0" cy="0"/>
        </a:xfrm>
      </p:grpSpPr>
      <p:grpSp>
        <p:nvGrpSpPr>
          <p:cNvPr id="186" name="Google Shape;186;p4">
            <a:extLst>
              <a:ext uri="{FF2B5EF4-FFF2-40B4-BE49-F238E27FC236}">
                <a16:creationId xmlns:a16="http://schemas.microsoft.com/office/drawing/2014/main" id="{734E7A62-6387-C32A-4505-055DA7161D55}"/>
              </a:ext>
            </a:extLst>
          </p:cNvPr>
          <p:cNvGrpSpPr/>
          <p:nvPr/>
        </p:nvGrpSpPr>
        <p:grpSpPr>
          <a:xfrm>
            <a:off x="0" y="331470"/>
            <a:ext cx="7136765" cy="563880"/>
            <a:chOff x="0" y="243314"/>
            <a:chExt cx="7136725" cy="994800"/>
          </a:xfrm>
        </p:grpSpPr>
        <p:sp>
          <p:nvSpPr>
            <p:cNvPr id="187" name="Google Shape;187;p4">
              <a:extLst>
                <a:ext uri="{FF2B5EF4-FFF2-40B4-BE49-F238E27FC236}">
                  <a16:creationId xmlns:a16="http://schemas.microsoft.com/office/drawing/2014/main" id="{B7803545-6B4E-DE47-8AAA-EA20E3DA74D2}"/>
                </a:ext>
              </a:extLst>
            </p:cNvPr>
            <p:cNvSpPr txBox="1"/>
            <p:nvPr/>
          </p:nvSpPr>
          <p:spPr>
            <a:xfrm>
              <a:off x="459325" y="243314"/>
              <a:ext cx="6677400" cy="9948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chemeClr val="dk1"/>
                </a:buClr>
                <a:buSzPts val="1800"/>
                <a:buFont typeface="Arial"/>
                <a:buNone/>
              </a:pPr>
              <a:r>
                <a:rPr lang="es-ES" sz="2000" b="1" dirty="0">
                  <a:solidFill>
                    <a:srgbClr val="026FC1"/>
                  </a:solidFill>
                  <a:latin typeface="Montserrat SemiBold"/>
                  <a:ea typeface="Montserrat SemiBold"/>
                  <a:cs typeface="Montserrat SemiBold"/>
                  <a:sym typeface="Montserrat SemiBold"/>
                </a:rPr>
                <a:t>Estructura</a:t>
              </a:r>
              <a:r>
                <a:rPr lang="es-ES" sz="2000" b="1" i="0" u="none" strike="noStrike" cap="none" dirty="0">
                  <a:solidFill>
                    <a:srgbClr val="026FC1"/>
                  </a:solidFill>
                  <a:latin typeface="Montserrat SemiBold"/>
                  <a:ea typeface="Montserrat SemiBold"/>
                  <a:cs typeface="Montserrat SemiBold"/>
                  <a:sym typeface="Montserrat SemiBold"/>
                </a:rPr>
                <a:t> del proyecto</a:t>
              </a:r>
              <a:endParaRPr lang="es-ES" sz="1800" b="1" i="0" u="none" strike="noStrike" cap="none" dirty="0">
                <a:solidFill>
                  <a:srgbClr val="1B1B1B"/>
                </a:solidFill>
                <a:latin typeface="Montserrat SemiBold"/>
                <a:ea typeface="Montserrat SemiBold"/>
                <a:cs typeface="Montserrat SemiBold"/>
                <a:sym typeface="Montserrat SemiBold"/>
              </a:endParaRPr>
            </a:p>
          </p:txBody>
        </p:sp>
        <p:sp>
          <p:nvSpPr>
            <p:cNvPr id="188" name="Google Shape;188;p4">
              <a:extLst>
                <a:ext uri="{FF2B5EF4-FFF2-40B4-BE49-F238E27FC236}">
                  <a16:creationId xmlns:a16="http://schemas.microsoft.com/office/drawing/2014/main" id="{3BF355F3-FB5A-87F5-35E6-3B5AD89262E0}"/>
                </a:ext>
              </a:extLst>
            </p:cNvPr>
            <p:cNvSpPr/>
            <p:nvPr/>
          </p:nvSpPr>
          <p:spPr>
            <a:xfrm rot="-5400000">
              <a:off x="53400" y="357305"/>
              <a:ext cx="269100" cy="375900"/>
            </a:xfrm>
            <a:prstGeom prst="rect">
              <a:avLst/>
            </a:prstGeom>
            <a:gradFill>
              <a:gsLst>
                <a:gs pos="0">
                  <a:srgbClr val="028CF5"/>
                </a:gs>
                <a:gs pos="100000">
                  <a:srgbClr val="09CBE3"/>
                </a:gs>
              </a:gsLst>
              <a:lin ang="18900044"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89" name="Google Shape;189;p4">
            <a:extLst>
              <a:ext uri="{FF2B5EF4-FFF2-40B4-BE49-F238E27FC236}">
                <a16:creationId xmlns:a16="http://schemas.microsoft.com/office/drawing/2014/main" id="{FAF5989C-6D88-7AD1-6D37-3A42AB426279}"/>
              </a:ext>
            </a:extLst>
          </p:cNvPr>
          <p:cNvSpPr txBox="1"/>
          <p:nvPr/>
        </p:nvSpPr>
        <p:spPr>
          <a:xfrm>
            <a:off x="5630553" y="2425182"/>
            <a:ext cx="3187865" cy="1048207"/>
          </a:xfrm>
          <a:prstGeom prst="rect">
            <a:avLst/>
          </a:prstGeom>
          <a:noFill/>
          <a:ln>
            <a:noFill/>
          </a:ln>
        </p:spPr>
        <p:txBody>
          <a:bodyPr spcFirstLastPara="1" wrap="square" lIns="91425" tIns="91425" rIns="91425" bIns="91425" anchor="t" anchorCtr="0">
            <a:noAutofit/>
          </a:bodyPr>
          <a:lstStyle/>
          <a:p>
            <a:pPr algn="ctr">
              <a:lnSpc>
                <a:spcPct val="115000"/>
              </a:lnSpc>
              <a:buClr>
                <a:schemeClr val="dk1"/>
              </a:buClr>
              <a:buSzPts val="417"/>
            </a:pPr>
            <a:r>
              <a:rPr lang="es-ES" sz="2400" b="1" dirty="0">
                <a:solidFill>
                  <a:srgbClr val="026FC1"/>
                </a:solidFill>
                <a:latin typeface="Montserrat SemiBold"/>
                <a:ea typeface="Montserrat SemiBold"/>
                <a:cs typeface="Montserrat SemiBold"/>
                <a:sym typeface="Montserrat SemiBold"/>
              </a:rPr>
              <a:t>Front </a:t>
            </a:r>
            <a:r>
              <a:rPr lang="es-ES" sz="2400" b="1" i="0" u="none" strike="noStrike" cap="none" dirty="0">
                <a:solidFill>
                  <a:srgbClr val="026FC1"/>
                </a:solidFill>
                <a:latin typeface="Montserrat SemiBold"/>
                <a:ea typeface="Montserrat SemiBold"/>
                <a:cs typeface="Montserrat SemiBold"/>
                <a:sym typeface="Montserrat SemiBold"/>
              </a:rPr>
              <a:t>- </a:t>
            </a:r>
            <a:r>
              <a:rPr lang="es-ES" sz="2400" b="1" i="0" u="none" strike="noStrike" cap="none" dirty="0" err="1">
                <a:solidFill>
                  <a:srgbClr val="026FC1"/>
                </a:solidFill>
                <a:latin typeface="Montserrat SemiBold"/>
                <a:ea typeface="Montserrat SemiBold"/>
                <a:cs typeface="Montserrat SemiBold"/>
                <a:sym typeface="Montserrat SemiBold"/>
              </a:rPr>
              <a:t>end</a:t>
            </a:r>
            <a:r>
              <a:rPr lang="es-ES" sz="2400" b="1" i="0" u="none" strike="noStrike" cap="none" dirty="0">
                <a:solidFill>
                  <a:srgbClr val="026FC1"/>
                </a:solidFill>
                <a:latin typeface="Montserrat SemiBold"/>
                <a:ea typeface="Montserrat SemiBold"/>
                <a:cs typeface="Montserrat SemiBold"/>
                <a:sym typeface="Montserrat SemiBold"/>
              </a:rPr>
              <a:t> </a:t>
            </a:r>
          </a:p>
          <a:p>
            <a:pPr algn="ctr">
              <a:lnSpc>
                <a:spcPct val="115000"/>
              </a:lnSpc>
              <a:buClr>
                <a:schemeClr val="dk1"/>
              </a:buClr>
              <a:buSzPts val="417"/>
            </a:pPr>
            <a:r>
              <a:rPr lang="es-ES" sz="2400" b="1" i="0" u="none" strike="noStrike" cap="none" dirty="0">
                <a:solidFill>
                  <a:srgbClr val="026FC1"/>
                </a:solidFill>
                <a:latin typeface="Montserrat SemiBold"/>
                <a:ea typeface="Montserrat SemiBold"/>
                <a:cs typeface="Montserrat SemiBold"/>
                <a:sym typeface="Montserrat SemiBold"/>
              </a:rPr>
              <a:t>Vue.js </a:t>
            </a:r>
          </a:p>
          <a:p>
            <a:pPr marL="0" marR="0" lvl="0" indent="0" algn="l" rtl="0">
              <a:lnSpc>
                <a:spcPct val="115000"/>
              </a:lnSpc>
              <a:spcBef>
                <a:spcPts val="0"/>
              </a:spcBef>
              <a:spcAft>
                <a:spcPts val="0"/>
              </a:spcAft>
              <a:buClr>
                <a:schemeClr val="dk1"/>
              </a:buClr>
              <a:buSzPts val="417"/>
              <a:buFont typeface="Arial"/>
              <a:buNone/>
            </a:pPr>
            <a:endParaRPr lang="es-ES" sz="1100" b="0" i="0" u="none" strike="noStrike" cap="none" dirty="0">
              <a:solidFill>
                <a:srgbClr val="1B1B1B"/>
              </a:solidFill>
              <a:latin typeface="Montserrat"/>
              <a:ea typeface="Montserrat"/>
              <a:cs typeface="Montserrat"/>
              <a:sym typeface="Montserrat"/>
            </a:endParaRPr>
          </a:p>
        </p:txBody>
      </p:sp>
      <p:pic>
        <p:nvPicPr>
          <p:cNvPr id="5" name="Imagen 4">
            <a:extLst>
              <a:ext uri="{FF2B5EF4-FFF2-40B4-BE49-F238E27FC236}">
                <a16:creationId xmlns:a16="http://schemas.microsoft.com/office/drawing/2014/main" id="{4D8E9105-2844-3CDF-48DA-3F9B7B582897}"/>
              </a:ext>
            </a:extLst>
          </p:cNvPr>
          <p:cNvPicPr>
            <a:picLocks noChangeAspect="1"/>
          </p:cNvPicPr>
          <p:nvPr/>
        </p:nvPicPr>
        <p:blipFill>
          <a:blip r:embed="rId3"/>
          <a:srcRect/>
          <a:stretch/>
        </p:blipFill>
        <p:spPr>
          <a:xfrm>
            <a:off x="-69274" y="1215307"/>
            <a:ext cx="5776027" cy="3467959"/>
          </a:xfrm>
          <a:prstGeom prst="rect">
            <a:avLst/>
          </a:prstGeom>
        </p:spPr>
      </p:pic>
    </p:spTree>
    <p:extLst>
      <p:ext uri="{BB962C8B-B14F-4D97-AF65-F5344CB8AC3E}">
        <p14:creationId xmlns:p14="http://schemas.microsoft.com/office/powerpoint/2010/main" val="35240993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8">
          <a:extLst>
            <a:ext uri="{FF2B5EF4-FFF2-40B4-BE49-F238E27FC236}">
              <a16:creationId xmlns:a16="http://schemas.microsoft.com/office/drawing/2014/main" id="{72F55DF2-2A9D-4815-B842-74FE5C1B9A4F}"/>
            </a:ext>
          </a:extLst>
        </p:cNvPr>
        <p:cNvGrpSpPr/>
        <p:nvPr/>
      </p:nvGrpSpPr>
      <p:grpSpPr>
        <a:xfrm>
          <a:off x="0" y="0"/>
          <a:ext cx="0" cy="0"/>
          <a:chOff x="0" y="0"/>
          <a:chExt cx="0" cy="0"/>
        </a:xfrm>
      </p:grpSpPr>
      <p:grpSp>
        <p:nvGrpSpPr>
          <p:cNvPr id="179" name="Google Shape;179;p3">
            <a:extLst>
              <a:ext uri="{FF2B5EF4-FFF2-40B4-BE49-F238E27FC236}">
                <a16:creationId xmlns:a16="http://schemas.microsoft.com/office/drawing/2014/main" id="{3ACAB842-4B0C-BBE1-301B-162139916355}"/>
              </a:ext>
            </a:extLst>
          </p:cNvPr>
          <p:cNvGrpSpPr/>
          <p:nvPr/>
        </p:nvGrpSpPr>
        <p:grpSpPr>
          <a:xfrm>
            <a:off x="352975" y="781200"/>
            <a:ext cx="3262422" cy="1972283"/>
            <a:chOff x="352975" y="781200"/>
            <a:chExt cx="3262422" cy="1972283"/>
          </a:xfrm>
        </p:grpSpPr>
        <p:sp>
          <p:nvSpPr>
            <p:cNvPr id="180" name="Google Shape;180;p3">
              <a:extLst>
                <a:ext uri="{FF2B5EF4-FFF2-40B4-BE49-F238E27FC236}">
                  <a16:creationId xmlns:a16="http://schemas.microsoft.com/office/drawing/2014/main" id="{B88D14F5-9629-36CD-5F00-51755F982441}"/>
                </a:ext>
              </a:extLst>
            </p:cNvPr>
            <p:cNvSpPr txBox="1"/>
            <p:nvPr/>
          </p:nvSpPr>
          <p:spPr>
            <a:xfrm>
              <a:off x="352975" y="2168748"/>
              <a:ext cx="3262422" cy="584735"/>
            </a:xfrm>
            <a:prstGeom prst="rect">
              <a:avLst/>
            </a:prstGeom>
            <a:noFill/>
            <a:ln>
              <a:noFill/>
            </a:ln>
          </p:spPr>
          <p:txBody>
            <a:bodyPr spcFirstLastPara="1" wrap="square" lIns="91425" tIns="45700" rIns="91425" bIns="45700" anchor="ctr" anchorCtr="0">
              <a:spAutoFit/>
            </a:bodyPr>
            <a:lstStyle/>
            <a:p>
              <a:pPr marL="0" marR="0" lvl="0" indent="0" algn="just" rtl="0">
                <a:lnSpc>
                  <a:spcPct val="100000"/>
                </a:lnSpc>
                <a:spcBef>
                  <a:spcPts val="0"/>
                </a:spcBef>
                <a:spcAft>
                  <a:spcPts val="0"/>
                </a:spcAft>
                <a:buClr>
                  <a:srgbClr val="000000"/>
                </a:buClr>
                <a:buSzPts val="3200"/>
                <a:buFont typeface="Arial"/>
                <a:buNone/>
              </a:pPr>
              <a:r>
                <a:rPr lang="es-ES" sz="3200" b="1" i="0" u="none" strike="noStrike" cap="none" dirty="0">
                  <a:solidFill>
                    <a:srgbClr val="FDFDFD"/>
                  </a:solidFill>
                  <a:latin typeface="Arial"/>
                  <a:ea typeface="Arial"/>
                  <a:cs typeface="Arial"/>
                  <a:sym typeface="Arial"/>
                </a:rPr>
                <a:t>Demostración</a:t>
              </a:r>
            </a:p>
          </p:txBody>
        </p:sp>
        <p:sp>
          <p:nvSpPr>
            <p:cNvPr id="181" name="Google Shape;181;p3">
              <a:extLst>
                <a:ext uri="{FF2B5EF4-FFF2-40B4-BE49-F238E27FC236}">
                  <a16:creationId xmlns:a16="http://schemas.microsoft.com/office/drawing/2014/main" id="{8B238B9A-C117-ABB3-F6D8-35DA37FCF9E1}"/>
                </a:ext>
              </a:extLst>
            </p:cNvPr>
            <p:cNvSpPr txBox="1"/>
            <p:nvPr/>
          </p:nvSpPr>
          <p:spPr>
            <a:xfrm>
              <a:off x="352975" y="781200"/>
              <a:ext cx="3087900" cy="333375"/>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1000"/>
                <a:buFont typeface="Arial"/>
                <a:buNone/>
              </a:pPr>
              <a:r>
                <a:rPr lang="es-ES" sz="1100" b="0" i="0" u="none" strike="noStrike" cap="none" dirty="0">
                  <a:solidFill>
                    <a:srgbClr val="FFFFFF"/>
                  </a:solidFill>
                  <a:highlight>
                    <a:srgbClr val="026FC0"/>
                  </a:highlight>
                  <a:latin typeface="Montserrat"/>
                  <a:ea typeface="Montserrat"/>
                  <a:cs typeface="Montserrat"/>
                  <a:sym typeface="Montserrat"/>
                </a:rPr>
                <a:t>Práctica final PFB</a:t>
              </a:r>
              <a:endParaRPr sz="1100" b="0" i="0" u="none" strike="noStrike" cap="none" dirty="0">
                <a:solidFill>
                  <a:srgbClr val="FFFFFF"/>
                </a:solidFill>
                <a:highlight>
                  <a:srgbClr val="026FC0"/>
                </a:highlight>
                <a:latin typeface="Montserrat"/>
                <a:ea typeface="Montserrat"/>
                <a:cs typeface="Montserrat"/>
                <a:sym typeface="Montserrat"/>
              </a:endParaRPr>
            </a:p>
          </p:txBody>
        </p:sp>
      </p:grpSp>
    </p:spTree>
    <p:extLst>
      <p:ext uri="{BB962C8B-B14F-4D97-AF65-F5344CB8AC3E}">
        <p14:creationId xmlns:p14="http://schemas.microsoft.com/office/powerpoint/2010/main" val="35005210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8">
          <a:extLst>
            <a:ext uri="{FF2B5EF4-FFF2-40B4-BE49-F238E27FC236}">
              <a16:creationId xmlns:a16="http://schemas.microsoft.com/office/drawing/2014/main" id="{8B2A067F-EE81-CE9A-C991-7864010F24E0}"/>
            </a:ext>
          </a:extLst>
        </p:cNvPr>
        <p:cNvGrpSpPr/>
        <p:nvPr/>
      </p:nvGrpSpPr>
      <p:grpSpPr>
        <a:xfrm>
          <a:off x="0" y="0"/>
          <a:ext cx="0" cy="0"/>
          <a:chOff x="0" y="0"/>
          <a:chExt cx="0" cy="0"/>
        </a:xfrm>
      </p:grpSpPr>
      <p:grpSp>
        <p:nvGrpSpPr>
          <p:cNvPr id="179" name="Google Shape;179;p3">
            <a:extLst>
              <a:ext uri="{FF2B5EF4-FFF2-40B4-BE49-F238E27FC236}">
                <a16:creationId xmlns:a16="http://schemas.microsoft.com/office/drawing/2014/main" id="{3609C100-E55D-217E-9236-DCD6027F9046}"/>
              </a:ext>
            </a:extLst>
          </p:cNvPr>
          <p:cNvGrpSpPr/>
          <p:nvPr/>
        </p:nvGrpSpPr>
        <p:grpSpPr>
          <a:xfrm>
            <a:off x="352975" y="781200"/>
            <a:ext cx="3262422" cy="1972283"/>
            <a:chOff x="352975" y="781200"/>
            <a:chExt cx="3262422" cy="1972283"/>
          </a:xfrm>
        </p:grpSpPr>
        <p:sp>
          <p:nvSpPr>
            <p:cNvPr id="180" name="Google Shape;180;p3">
              <a:extLst>
                <a:ext uri="{FF2B5EF4-FFF2-40B4-BE49-F238E27FC236}">
                  <a16:creationId xmlns:a16="http://schemas.microsoft.com/office/drawing/2014/main" id="{52111056-76FA-5192-8709-071D5FC6D406}"/>
                </a:ext>
              </a:extLst>
            </p:cNvPr>
            <p:cNvSpPr txBox="1"/>
            <p:nvPr/>
          </p:nvSpPr>
          <p:spPr>
            <a:xfrm>
              <a:off x="352975" y="2168748"/>
              <a:ext cx="3262422" cy="584735"/>
            </a:xfrm>
            <a:prstGeom prst="rect">
              <a:avLst/>
            </a:prstGeom>
            <a:noFill/>
            <a:ln>
              <a:noFill/>
            </a:ln>
          </p:spPr>
          <p:txBody>
            <a:bodyPr spcFirstLastPara="1" wrap="square" lIns="91425" tIns="45700" rIns="91425" bIns="45700" anchor="ctr" anchorCtr="0">
              <a:spAutoFit/>
            </a:bodyPr>
            <a:lstStyle/>
            <a:p>
              <a:pPr marL="0" marR="0" lvl="0" indent="0" algn="just" rtl="0">
                <a:lnSpc>
                  <a:spcPct val="100000"/>
                </a:lnSpc>
                <a:spcBef>
                  <a:spcPts val="0"/>
                </a:spcBef>
                <a:spcAft>
                  <a:spcPts val="0"/>
                </a:spcAft>
                <a:buClr>
                  <a:srgbClr val="000000"/>
                </a:buClr>
                <a:buSzPts val="3200"/>
                <a:buFont typeface="Arial"/>
                <a:buNone/>
              </a:pPr>
              <a:r>
                <a:rPr lang="es-ES" sz="3200" b="1" i="0" u="none" strike="noStrike" cap="none" dirty="0">
                  <a:solidFill>
                    <a:srgbClr val="FDFDFD"/>
                  </a:solidFill>
                  <a:latin typeface="Arial"/>
                  <a:ea typeface="Arial"/>
                  <a:cs typeface="Arial"/>
                  <a:sym typeface="Arial"/>
                </a:rPr>
                <a:t>Preguntas</a:t>
              </a:r>
            </a:p>
          </p:txBody>
        </p:sp>
        <p:sp>
          <p:nvSpPr>
            <p:cNvPr id="181" name="Google Shape;181;p3">
              <a:extLst>
                <a:ext uri="{FF2B5EF4-FFF2-40B4-BE49-F238E27FC236}">
                  <a16:creationId xmlns:a16="http://schemas.microsoft.com/office/drawing/2014/main" id="{44657A1E-DD3A-A2F0-79D0-943ABE428ADC}"/>
                </a:ext>
              </a:extLst>
            </p:cNvPr>
            <p:cNvSpPr txBox="1"/>
            <p:nvPr/>
          </p:nvSpPr>
          <p:spPr>
            <a:xfrm>
              <a:off x="352975" y="781200"/>
              <a:ext cx="3087900" cy="333375"/>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1000"/>
                <a:buFont typeface="Arial"/>
                <a:buNone/>
              </a:pPr>
              <a:r>
                <a:rPr lang="es-ES" sz="1100" b="0" i="0" u="none" strike="noStrike" cap="none" dirty="0">
                  <a:solidFill>
                    <a:srgbClr val="FFFFFF"/>
                  </a:solidFill>
                  <a:highlight>
                    <a:srgbClr val="026FC0"/>
                  </a:highlight>
                  <a:latin typeface="Montserrat"/>
                  <a:ea typeface="Montserrat"/>
                  <a:cs typeface="Montserrat"/>
                  <a:sym typeface="Montserrat"/>
                </a:rPr>
                <a:t>Práctica final PFB</a:t>
              </a:r>
              <a:endParaRPr sz="1100" b="0" i="0" u="none" strike="noStrike" cap="none" dirty="0">
                <a:solidFill>
                  <a:srgbClr val="FFFFFF"/>
                </a:solidFill>
                <a:highlight>
                  <a:srgbClr val="026FC0"/>
                </a:highlight>
                <a:latin typeface="Montserrat"/>
                <a:ea typeface="Montserrat"/>
                <a:cs typeface="Montserrat"/>
                <a:sym typeface="Montserrat"/>
              </a:endParaRPr>
            </a:p>
          </p:txBody>
        </p:sp>
      </p:grpSp>
    </p:spTree>
    <p:extLst>
      <p:ext uri="{BB962C8B-B14F-4D97-AF65-F5344CB8AC3E}">
        <p14:creationId xmlns:p14="http://schemas.microsoft.com/office/powerpoint/2010/main" val="12344061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8">
          <a:extLst>
            <a:ext uri="{FF2B5EF4-FFF2-40B4-BE49-F238E27FC236}">
              <a16:creationId xmlns:a16="http://schemas.microsoft.com/office/drawing/2014/main" id="{8125FF1C-462B-8A8B-55DB-CF31AB33D6BB}"/>
            </a:ext>
          </a:extLst>
        </p:cNvPr>
        <p:cNvGrpSpPr/>
        <p:nvPr/>
      </p:nvGrpSpPr>
      <p:grpSpPr>
        <a:xfrm>
          <a:off x="0" y="0"/>
          <a:ext cx="0" cy="0"/>
          <a:chOff x="0" y="0"/>
          <a:chExt cx="0" cy="0"/>
        </a:xfrm>
      </p:grpSpPr>
      <p:grpSp>
        <p:nvGrpSpPr>
          <p:cNvPr id="179" name="Google Shape;179;p3">
            <a:extLst>
              <a:ext uri="{FF2B5EF4-FFF2-40B4-BE49-F238E27FC236}">
                <a16:creationId xmlns:a16="http://schemas.microsoft.com/office/drawing/2014/main" id="{3B947CD3-4B9C-FE79-E1C5-EB70D0204CBF}"/>
              </a:ext>
            </a:extLst>
          </p:cNvPr>
          <p:cNvGrpSpPr/>
          <p:nvPr/>
        </p:nvGrpSpPr>
        <p:grpSpPr>
          <a:xfrm>
            <a:off x="352975" y="781200"/>
            <a:ext cx="3262422" cy="2218505"/>
            <a:chOff x="352975" y="781200"/>
            <a:chExt cx="3262422" cy="2218505"/>
          </a:xfrm>
        </p:grpSpPr>
        <p:sp>
          <p:nvSpPr>
            <p:cNvPr id="180" name="Google Shape;180;p3">
              <a:extLst>
                <a:ext uri="{FF2B5EF4-FFF2-40B4-BE49-F238E27FC236}">
                  <a16:creationId xmlns:a16="http://schemas.microsoft.com/office/drawing/2014/main" id="{DF4C3473-DB57-C7BC-0D27-8729063ECD19}"/>
                </a:ext>
              </a:extLst>
            </p:cNvPr>
            <p:cNvSpPr txBox="1"/>
            <p:nvPr/>
          </p:nvSpPr>
          <p:spPr>
            <a:xfrm>
              <a:off x="352975" y="1922527"/>
              <a:ext cx="3262422" cy="1077178"/>
            </a:xfrm>
            <a:prstGeom prst="rect">
              <a:avLst/>
            </a:prstGeom>
            <a:noFill/>
            <a:ln>
              <a:noFill/>
            </a:ln>
          </p:spPr>
          <p:txBody>
            <a:bodyPr spcFirstLastPara="1" wrap="square" lIns="91425" tIns="45700" rIns="91425" bIns="45700" anchor="ctr" anchorCtr="0">
              <a:spAutoFit/>
            </a:bodyPr>
            <a:lstStyle/>
            <a:p>
              <a:pPr marL="0" marR="0" lvl="0" indent="0" algn="just" rtl="0">
                <a:lnSpc>
                  <a:spcPct val="100000"/>
                </a:lnSpc>
                <a:spcBef>
                  <a:spcPts val="0"/>
                </a:spcBef>
                <a:spcAft>
                  <a:spcPts val="0"/>
                </a:spcAft>
                <a:buClr>
                  <a:srgbClr val="000000"/>
                </a:buClr>
                <a:buSzPts val="3200"/>
                <a:buFont typeface="Arial"/>
                <a:buNone/>
              </a:pPr>
              <a:r>
                <a:rPr lang="es-ES" sz="3200" b="1" dirty="0">
                  <a:solidFill>
                    <a:srgbClr val="FDFDFD"/>
                  </a:solidFill>
                </a:rPr>
                <a:t>Capturas de la aplicación</a:t>
              </a:r>
              <a:endParaRPr lang="es-ES" sz="3200" b="1" i="0" u="none" strike="noStrike" cap="none" dirty="0">
                <a:solidFill>
                  <a:srgbClr val="FDFDFD"/>
                </a:solidFill>
                <a:latin typeface="Arial"/>
                <a:ea typeface="Arial"/>
                <a:cs typeface="Arial"/>
                <a:sym typeface="Arial"/>
              </a:endParaRPr>
            </a:p>
          </p:txBody>
        </p:sp>
        <p:sp>
          <p:nvSpPr>
            <p:cNvPr id="181" name="Google Shape;181;p3">
              <a:extLst>
                <a:ext uri="{FF2B5EF4-FFF2-40B4-BE49-F238E27FC236}">
                  <a16:creationId xmlns:a16="http://schemas.microsoft.com/office/drawing/2014/main" id="{918BCFC3-2771-6839-D9E1-52616C91E1C5}"/>
                </a:ext>
              </a:extLst>
            </p:cNvPr>
            <p:cNvSpPr txBox="1"/>
            <p:nvPr/>
          </p:nvSpPr>
          <p:spPr>
            <a:xfrm>
              <a:off x="352975" y="781200"/>
              <a:ext cx="3087900" cy="333375"/>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1000"/>
                <a:buFont typeface="Arial"/>
                <a:buNone/>
              </a:pPr>
              <a:r>
                <a:rPr lang="es-ES" sz="1100" b="0" i="0" u="none" strike="noStrike" cap="none" dirty="0">
                  <a:solidFill>
                    <a:srgbClr val="FFFFFF"/>
                  </a:solidFill>
                  <a:highlight>
                    <a:srgbClr val="026FC0"/>
                  </a:highlight>
                  <a:latin typeface="Montserrat"/>
                  <a:ea typeface="Montserrat"/>
                  <a:cs typeface="Montserrat"/>
                  <a:sym typeface="Montserrat"/>
                </a:rPr>
                <a:t>Práctica final PFB</a:t>
              </a:r>
              <a:endParaRPr sz="1100" b="0" i="0" u="none" strike="noStrike" cap="none" dirty="0">
                <a:solidFill>
                  <a:srgbClr val="FFFFFF"/>
                </a:solidFill>
                <a:highlight>
                  <a:srgbClr val="026FC0"/>
                </a:highlight>
                <a:latin typeface="Montserrat"/>
                <a:ea typeface="Montserrat"/>
                <a:cs typeface="Montserrat"/>
                <a:sym typeface="Montserrat"/>
              </a:endParaRPr>
            </a:p>
          </p:txBody>
        </p:sp>
      </p:grpSp>
    </p:spTree>
    <p:extLst>
      <p:ext uri="{BB962C8B-B14F-4D97-AF65-F5344CB8AC3E}">
        <p14:creationId xmlns:p14="http://schemas.microsoft.com/office/powerpoint/2010/main" val="26640148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5">
          <a:extLst>
            <a:ext uri="{FF2B5EF4-FFF2-40B4-BE49-F238E27FC236}">
              <a16:creationId xmlns:a16="http://schemas.microsoft.com/office/drawing/2014/main" id="{E8BA6590-2B25-6C74-663C-758D23DBE84D}"/>
            </a:ext>
          </a:extLst>
        </p:cNvPr>
        <p:cNvGrpSpPr/>
        <p:nvPr/>
      </p:nvGrpSpPr>
      <p:grpSpPr>
        <a:xfrm>
          <a:off x="0" y="0"/>
          <a:ext cx="0" cy="0"/>
          <a:chOff x="0" y="0"/>
          <a:chExt cx="0" cy="0"/>
        </a:xfrm>
      </p:grpSpPr>
      <p:grpSp>
        <p:nvGrpSpPr>
          <p:cNvPr id="186" name="Google Shape;186;p4">
            <a:extLst>
              <a:ext uri="{FF2B5EF4-FFF2-40B4-BE49-F238E27FC236}">
                <a16:creationId xmlns:a16="http://schemas.microsoft.com/office/drawing/2014/main" id="{F83007BF-E9B0-6259-82B2-24D4580B2E21}"/>
              </a:ext>
            </a:extLst>
          </p:cNvPr>
          <p:cNvGrpSpPr/>
          <p:nvPr/>
        </p:nvGrpSpPr>
        <p:grpSpPr>
          <a:xfrm>
            <a:off x="0" y="331470"/>
            <a:ext cx="7136765" cy="563880"/>
            <a:chOff x="0" y="243314"/>
            <a:chExt cx="7136725" cy="994800"/>
          </a:xfrm>
        </p:grpSpPr>
        <p:sp>
          <p:nvSpPr>
            <p:cNvPr id="187" name="Google Shape;187;p4">
              <a:extLst>
                <a:ext uri="{FF2B5EF4-FFF2-40B4-BE49-F238E27FC236}">
                  <a16:creationId xmlns:a16="http://schemas.microsoft.com/office/drawing/2014/main" id="{D9AFFE8E-AF15-186C-D7DA-2E28D52B47A2}"/>
                </a:ext>
              </a:extLst>
            </p:cNvPr>
            <p:cNvSpPr txBox="1"/>
            <p:nvPr/>
          </p:nvSpPr>
          <p:spPr>
            <a:xfrm>
              <a:off x="459325" y="243314"/>
              <a:ext cx="6677400" cy="9948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chemeClr val="dk1"/>
                </a:buClr>
                <a:buSzPts val="1800"/>
                <a:buFont typeface="Arial"/>
                <a:buNone/>
              </a:pPr>
              <a:r>
                <a:rPr lang="es-ES" sz="2000" b="1" dirty="0">
                  <a:solidFill>
                    <a:srgbClr val="026FC1"/>
                  </a:solidFill>
                  <a:latin typeface="Montserrat SemiBold"/>
                  <a:ea typeface="Montserrat SemiBold"/>
                  <a:cs typeface="Montserrat SemiBold"/>
                  <a:sym typeface="Montserrat SemiBold"/>
                </a:rPr>
                <a:t>Capturas de la aplicación</a:t>
              </a:r>
              <a:endParaRPr lang="es-ES" sz="1800" b="1" i="0" u="none" strike="noStrike" cap="none" dirty="0">
                <a:solidFill>
                  <a:srgbClr val="1B1B1B"/>
                </a:solidFill>
                <a:latin typeface="Montserrat SemiBold"/>
                <a:ea typeface="Montserrat SemiBold"/>
                <a:cs typeface="Montserrat SemiBold"/>
                <a:sym typeface="Montserrat SemiBold"/>
              </a:endParaRPr>
            </a:p>
          </p:txBody>
        </p:sp>
        <p:sp>
          <p:nvSpPr>
            <p:cNvPr id="188" name="Google Shape;188;p4">
              <a:extLst>
                <a:ext uri="{FF2B5EF4-FFF2-40B4-BE49-F238E27FC236}">
                  <a16:creationId xmlns:a16="http://schemas.microsoft.com/office/drawing/2014/main" id="{EC824666-7D8B-F3D9-99D4-965F15FB93AE}"/>
                </a:ext>
              </a:extLst>
            </p:cNvPr>
            <p:cNvSpPr/>
            <p:nvPr/>
          </p:nvSpPr>
          <p:spPr>
            <a:xfrm rot="-5400000">
              <a:off x="53400" y="357305"/>
              <a:ext cx="269100" cy="375900"/>
            </a:xfrm>
            <a:prstGeom prst="rect">
              <a:avLst/>
            </a:prstGeom>
            <a:gradFill>
              <a:gsLst>
                <a:gs pos="0">
                  <a:srgbClr val="028CF5"/>
                </a:gs>
                <a:gs pos="100000">
                  <a:srgbClr val="09CBE3"/>
                </a:gs>
              </a:gsLst>
              <a:lin ang="18900044"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89" name="Google Shape;189;p4">
            <a:extLst>
              <a:ext uri="{FF2B5EF4-FFF2-40B4-BE49-F238E27FC236}">
                <a16:creationId xmlns:a16="http://schemas.microsoft.com/office/drawing/2014/main" id="{5E325E85-5A07-2B21-E5D0-FB61E6506405}"/>
              </a:ext>
            </a:extLst>
          </p:cNvPr>
          <p:cNvSpPr txBox="1"/>
          <p:nvPr/>
        </p:nvSpPr>
        <p:spPr>
          <a:xfrm>
            <a:off x="459328" y="1172845"/>
            <a:ext cx="8393430" cy="3639185"/>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chemeClr val="dk1"/>
              </a:buClr>
              <a:buSzPts val="417"/>
              <a:buFont typeface="Arial"/>
              <a:buNone/>
            </a:pPr>
            <a:endParaRPr sz="1100" b="0" i="0" u="none" strike="noStrike" cap="none" dirty="0">
              <a:solidFill>
                <a:srgbClr val="1B1B1B"/>
              </a:solidFill>
              <a:latin typeface="Montserrat"/>
              <a:ea typeface="Montserrat"/>
              <a:cs typeface="Montserrat"/>
              <a:sym typeface="Montserrat"/>
            </a:endParaRPr>
          </a:p>
        </p:txBody>
      </p:sp>
      <p:pic>
        <p:nvPicPr>
          <p:cNvPr id="15" name="Imagen 14" descr="Interfaz de usuario gráfica, Texto, Aplicación, Correo electrónico&#10;&#10;El contenido generado por IA puede ser incorrecto.">
            <a:extLst>
              <a:ext uri="{FF2B5EF4-FFF2-40B4-BE49-F238E27FC236}">
                <a16:creationId xmlns:a16="http://schemas.microsoft.com/office/drawing/2014/main" id="{65298983-6820-78E2-BED7-0FA6D7E4C5EA}"/>
              </a:ext>
            </a:extLst>
          </p:cNvPr>
          <p:cNvPicPr>
            <a:picLocks noChangeAspect="1"/>
          </p:cNvPicPr>
          <p:nvPr/>
        </p:nvPicPr>
        <p:blipFill>
          <a:blip r:embed="rId3"/>
          <a:stretch>
            <a:fillRect/>
          </a:stretch>
        </p:blipFill>
        <p:spPr>
          <a:xfrm>
            <a:off x="510136" y="1253315"/>
            <a:ext cx="7753839" cy="3478244"/>
          </a:xfrm>
          <a:prstGeom prst="rect">
            <a:avLst/>
          </a:prstGeom>
        </p:spPr>
      </p:pic>
    </p:spTree>
    <p:extLst>
      <p:ext uri="{BB962C8B-B14F-4D97-AF65-F5344CB8AC3E}">
        <p14:creationId xmlns:p14="http://schemas.microsoft.com/office/powerpoint/2010/main" val="23618746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5">
          <a:extLst>
            <a:ext uri="{FF2B5EF4-FFF2-40B4-BE49-F238E27FC236}">
              <a16:creationId xmlns:a16="http://schemas.microsoft.com/office/drawing/2014/main" id="{C0FCB6F9-C921-05FC-56FB-C493D1593AC6}"/>
            </a:ext>
          </a:extLst>
        </p:cNvPr>
        <p:cNvGrpSpPr/>
        <p:nvPr/>
      </p:nvGrpSpPr>
      <p:grpSpPr>
        <a:xfrm>
          <a:off x="0" y="0"/>
          <a:ext cx="0" cy="0"/>
          <a:chOff x="0" y="0"/>
          <a:chExt cx="0" cy="0"/>
        </a:xfrm>
      </p:grpSpPr>
      <p:grpSp>
        <p:nvGrpSpPr>
          <p:cNvPr id="186" name="Google Shape;186;p4">
            <a:extLst>
              <a:ext uri="{FF2B5EF4-FFF2-40B4-BE49-F238E27FC236}">
                <a16:creationId xmlns:a16="http://schemas.microsoft.com/office/drawing/2014/main" id="{7D6D1ED4-DD8F-9BF0-3207-246CB8FF853E}"/>
              </a:ext>
            </a:extLst>
          </p:cNvPr>
          <p:cNvGrpSpPr/>
          <p:nvPr/>
        </p:nvGrpSpPr>
        <p:grpSpPr>
          <a:xfrm>
            <a:off x="0" y="331470"/>
            <a:ext cx="7136765" cy="563880"/>
            <a:chOff x="0" y="243314"/>
            <a:chExt cx="7136725" cy="994800"/>
          </a:xfrm>
        </p:grpSpPr>
        <p:sp>
          <p:nvSpPr>
            <p:cNvPr id="187" name="Google Shape;187;p4">
              <a:extLst>
                <a:ext uri="{FF2B5EF4-FFF2-40B4-BE49-F238E27FC236}">
                  <a16:creationId xmlns:a16="http://schemas.microsoft.com/office/drawing/2014/main" id="{84F37BA7-50B3-392C-1582-614B4F885FD3}"/>
                </a:ext>
              </a:extLst>
            </p:cNvPr>
            <p:cNvSpPr txBox="1"/>
            <p:nvPr/>
          </p:nvSpPr>
          <p:spPr>
            <a:xfrm>
              <a:off x="459325" y="243314"/>
              <a:ext cx="6677400" cy="9948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chemeClr val="dk1"/>
                </a:buClr>
                <a:buSzPts val="1800"/>
                <a:buFont typeface="Arial"/>
                <a:buNone/>
              </a:pPr>
              <a:r>
                <a:rPr lang="es-ES" sz="2000" b="1" dirty="0">
                  <a:solidFill>
                    <a:srgbClr val="026FC1"/>
                  </a:solidFill>
                  <a:latin typeface="Montserrat SemiBold"/>
                  <a:ea typeface="Montserrat SemiBold"/>
                  <a:cs typeface="Montserrat SemiBold"/>
                  <a:sym typeface="Montserrat SemiBold"/>
                </a:rPr>
                <a:t>Capturas de la aplicación</a:t>
              </a:r>
              <a:endParaRPr lang="es-ES" sz="1800" b="1" i="0" u="none" strike="noStrike" cap="none" dirty="0">
                <a:solidFill>
                  <a:srgbClr val="1B1B1B"/>
                </a:solidFill>
                <a:latin typeface="Montserrat SemiBold"/>
                <a:ea typeface="Montserrat SemiBold"/>
                <a:cs typeface="Montserrat SemiBold"/>
                <a:sym typeface="Montserrat SemiBold"/>
              </a:endParaRPr>
            </a:p>
          </p:txBody>
        </p:sp>
        <p:sp>
          <p:nvSpPr>
            <p:cNvPr id="188" name="Google Shape;188;p4">
              <a:extLst>
                <a:ext uri="{FF2B5EF4-FFF2-40B4-BE49-F238E27FC236}">
                  <a16:creationId xmlns:a16="http://schemas.microsoft.com/office/drawing/2014/main" id="{ACB7F78B-0640-3201-86A4-DD93230F46FB}"/>
                </a:ext>
              </a:extLst>
            </p:cNvPr>
            <p:cNvSpPr/>
            <p:nvPr/>
          </p:nvSpPr>
          <p:spPr>
            <a:xfrm rot="-5400000">
              <a:off x="53400" y="357305"/>
              <a:ext cx="269100" cy="375900"/>
            </a:xfrm>
            <a:prstGeom prst="rect">
              <a:avLst/>
            </a:prstGeom>
            <a:gradFill>
              <a:gsLst>
                <a:gs pos="0">
                  <a:srgbClr val="028CF5"/>
                </a:gs>
                <a:gs pos="100000">
                  <a:srgbClr val="09CBE3"/>
                </a:gs>
              </a:gsLst>
              <a:lin ang="18900044"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89" name="Google Shape;189;p4">
            <a:extLst>
              <a:ext uri="{FF2B5EF4-FFF2-40B4-BE49-F238E27FC236}">
                <a16:creationId xmlns:a16="http://schemas.microsoft.com/office/drawing/2014/main" id="{F11E348F-B0D5-084A-21BD-5397E8771EF4}"/>
              </a:ext>
            </a:extLst>
          </p:cNvPr>
          <p:cNvSpPr txBox="1"/>
          <p:nvPr/>
        </p:nvSpPr>
        <p:spPr>
          <a:xfrm>
            <a:off x="459328" y="1172845"/>
            <a:ext cx="8393430" cy="3639185"/>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chemeClr val="dk1"/>
              </a:buClr>
              <a:buSzPts val="417"/>
              <a:buFont typeface="Arial"/>
              <a:buNone/>
            </a:pPr>
            <a:endParaRPr sz="1100" b="0" i="0" u="none" strike="noStrike" cap="none" dirty="0">
              <a:solidFill>
                <a:srgbClr val="1B1B1B"/>
              </a:solidFill>
              <a:latin typeface="Montserrat"/>
              <a:ea typeface="Montserrat"/>
              <a:cs typeface="Montserrat"/>
              <a:sym typeface="Montserrat"/>
            </a:endParaRPr>
          </a:p>
        </p:txBody>
      </p:sp>
      <p:pic>
        <p:nvPicPr>
          <p:cNvPr id="15" name="Imagen 14">
            <a:extLst>
              <a:ext uri="{FF2B5EF4-FFF2-40B4-BE49-F238E27FC236}">
                <a16:creationId xmlns:a16="http://schemas.microsoft.com/office/drawing/2014/main" id="{CCC1D824-83B6-8F6F-90F1-06F20B59A3DD}"/>
              </a:ext>
            </a:extLst>
          </p:cNvPr>
          <p:cNvPicPr>
            <a:picLocks noChangeAspect="1"/>
          </p:cNvPicPr>
          <p:nvPr/>
        </p:nvPicPr>
        <p:blipFill>
          <a:blip r:embed="rId3"/>
          <a:srcRect/>
          <a:stretch/>
        </p:blipFill>
        <p:spPr>
          <a:xfrm>
            <a:off x="683841" y="1253315"/>
            <a:ext cx="7406429" cy="3478244"/>
          </a:xfrm>
          <a:prstGeom prst="rect">
            <a:avLst/>
          </a:prstGeom>
        </p:spPr>
      </p:pic>
    </p:spTree>
    <p:extLst>
      <p:ext uri="{BB962C8B-B14F-4D97-AF65-F5344CB8AC3E}">
        <p14:creationId xmlns:p14="http://schemas.microsoft.com/office/powerpoint/2010/main" val="2343636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5">
          <a:extLst>
            <a:ext uri="{FF2B5EF4-FFF2-40B4-BE49-F238E27FC236}">
              <a16:creationId xmlns:a16="http://schemas.microsoft.com/office/drawing/2014/main" id="{643EF4A8-FE7A-36AA-1EF6-E1210673519E}"/>
            </a:ext>
          </a:extLst>
        </p:cNvPr>
        <p:cNvGrpSpPr/>
        <p:nvPr/>
      </p:nvGrpSpPr>
      <p:grpSpPr>
        <a:xfrm>
          <a:off x="0" y="0"/>
          <a:ext cx="0" cy="0"/>
          <a:chOff x="0" y="0"/>
          <a:chExt cx="0" cy="0"/>
        </a:xfrm>
      </p:grpSpPr>
      <p:grpSp>
        <p:nvGrpSpPr>
          <p:cNvPr id="186" name="Google Shape;186;p4">
            <a:extLst>
              <a:ext uri="{FF2B5EF4-FFF2-40B4-BE49-F238E27FC236}">
                <a16:creationId xmlns:a16="http://schemas.microsoft.com/office/drawing/2014/main" id="{EC164AFB-E5B2-7DE1-B675-3AE020D92286}"/>
              </a:ext>
            </a:extLst>
          </p:cNvPr>
          <p:cNvGrpSpPr/>
          <p:nvPr/>
        </p:nvGrpSpPr>
        <p:grpSpPr>
          <a:xfrm>
            <a:off x="0" y="331470"/>
            <a:ext cx="7136765" cy="563880"/>
            <a:chOff x="0" y="243314"/>
            <a:chExt cx="7136725" cy="994800"/>
          </a:xfrm>
        </p:grpSpPr>
        <p:sp>
          <p:nvSpPr>
            <p:cNvPr id="187" name="Google Shape;187;p4">
              <a:extLst>
                <a:ext uri="{FF2B5EF4-FFF2-40B4-BE49-F238E27FC236}">
                  <a16:creationId xmlns:a16="http://schemas.microsoft.com/office/drawing/2014/main" id="{0DFEDFF4-93BD-593F-CE95-A5C8AB38D95B}"/>
                </a:ext>
              </a:extLst>
            </p:cNvPr>
            <p:cNvSpPr txBox="1"/>
            <p:nvPr/>
          </p:nvSpPr>
          <p:spPr>
            <a:xfrm>
              <a:off x="459325" y="243314"/>
              <a:ext cx="6677400" cy="9948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chemeClr val="dk1"/>
                </a:buClr>
                <a:buSzPts val="1800"/>
                <a:buFont typeface="Arial"/>
                <a:buNone/>
              </a:pPr>
              <a:r>
                <a:rPr lang="es-ES" sz="2000" b="1" dirty="0">
                  <a:solidFill>
                    <a:srgbClr val="026FC1"/>
                  </a:solidFill>
                  <a:latin typeface="Montserrat SemiBold"/>
                  <a:ea typeface="Montserrat SemiBold"/>
                  <a:cs typeface="Montserrat SemiBold"/>
                  <a:sym typeface="Montserrat SemiBold"/>
                </a:rPr>
                <a:t>Capturas de la aplicación</a:t>
              </a:r>
              <a:endParaRPr lang="es-ES" sz="1800" b="1" i="0" u="none" strike="noStrike" cap="none" dirty="0">
                <a:solidFill>
                  <a:srgbClr val="1B1B1B"/>
                </a:solidFill>
                <a:latin typeface="Montserrat SemiBold"/>
                <a:ea typeface="Montserrat SemiBold"/>
                <a:cs typeface="Montserrat SemiBold"/>
                <a:sym typeface="Montserrat SemiBold"/>
              </a:endParaRPr>
            </a:p>
          </p:txBody>
        </p:sp>
        <p:sp>
          <p:nvSpPr>
            <p:cNvPr id="188" name="Google Shape;188;p4">
              <a:extLst>
                <a:ext uri="{FF2B5EF4-FFF2-40B4-BE49-F238E27FC236}">
                  <a16:creationId xmlns:a16="http://schemas.microsoft.com/office/drawing/2014/main" id="{4BAF4BE3-934D-4B66-236C-65A72952863A}"/>
                </a:ext>
              </a:extLst>
            </p:cNvPr>
            <p:cNvSpPr/>
            <p:nvPr/>
          </p:nvSpPr>
          <p:spPr>
            <a:xfrm rot="-5400000">
              <a:off x="53400" y="357305"/>
              <a:ext cx="269100" cy="375900"/>
            </a:xfrm>
            <a:prstGeom prst="rect">
              <a:avLst/>
            </a:prstGeom>
            <a:gradFill>
              <a:gsLst>
                <a:gs pos="0">
                  <a:srgbClr val="028CF5"/>
                </a:gs>
                <a:gs pos="100000">
                  <a:srgbClr val="09CBE3"/>
                </a:gs>
              </a:gsLst>
              <a:lin ang="18900044"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89" name="Google Shape;189;p4">
            <a:extLst>
              <a:ext uri="{FF2B5EF4-FFF2-40B4-BE49-F238E27FC236}">
                <a16:creationId xmlns:a16="http://schemas.microsoft.com/office/drawing/2014/main" id="{10E845AB-FFB8-C43F-F606-81C60AC138B2}"/>
              </a:ext>
            </a:extLst>
          </p:cNvPr>
          <p:cNvSpPr txBox="1"/>
          <p:nvPr/>
        </p:nvSpPr>
        <p:spPr>
          <a:xfrm>
            <a:off x="459328" y="1172845"/>
            <a:ext cx="8393430" cy="3639185"/>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chemeClr val="dk1"/>
              </a:buClr>
              <a:buSzPts val="417"/>
              <a:buFont typeface="Arial"/>
              <a:buNone/>
            </a:pPr>
            <a:endParaRPr sz="1100" b="0" i="0" u="none" strike="noStrike" cap="none" dirty="0">
              <a:solidFill>
                <a:srgbClr val="1B1B1B"/>
              </a:solidFill>
              <a:latin typeface="Montserrat"/>
              <a:ea typeface="Montserrat"/>
              <a:cs typeface="Montserrat"/>
              <a:sym typeface="Montserrat"/>
            </a:endParaRPr>
          </a:p>
        </p:txBody>
      </p:sp>
      <p:pic>
        <p:nvPicPr>
          <p:cNvPr id="15" name="Imagen 14">
            <a:extLst>
              <a:ext uri="{FF2B5EF4-FFF2-40B4-BE49-F238E27FC236}">
                <a16:creationId xmlns:a16="http://schemas.microsoft.com/office/drawing/2014/main" id="{2B81BB51-88C7-D655-F57C-CB9052CACA24}"/>
              </a:ext>
            </a:extLst>
          </p:cNvPr>
          <p:cNvPicPr>
            <a:picLocks noChangeAspect="1"/>
          </p:cNvPicPr>
          <p:nvPr/>
        </p:nvPicPr>
        <p:blipFill>
          <a:blip r:embed="rId3"/>
          <a:srcRect/>
          <a:stretch/>
        </p:blipFill>
        <p:spPr>
          <a:xfrm>
            <a:off x="510136" y="1604480"/>
            <a:ext cx="7753839" cy="2775914"/>
          </a:xfrm>
          <a:prstGeom prst="rect">
            <a:avLst/>
          </a:prstGeom>
        </p:spPr>
      </p:pic>
    </p:spTree>
    <p:extLst>
      <p:ext uri="{BB962C8B-B14F-4D97-AF65-F5344CB8AC3E}">
        <p14:creationId xmlns:p14="http://schemas.microsoft.com/office/powerpoint/2010/main" val="13960664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5">
          <a:extLst>
            <a:ext uri="{FF2B5EF4-FFF2-40B4-BE49-F238E27FC236}">
              <a16:creationId xmlns:a16="http://schemas.microsoft.com/office/drawing/2014/main" id="{42D592A2-1804-C73C-A384-34A91DF96AEE}"/>
            </a:ext>
          </a:extLst>
        </p:cNvPr>
        <p:cNvGrpSpPr/>
        <p:nvPr/>
      </p:nvGrpSpPr>
      <p:grpSpPr>
        <a:xfrm>
          <a:off x="0" y="0"/>
          <a:ext cx="0" cy="0"/>
          <a:chOff x="0" y="0"/>
          <a:chExt cx="0" cy="0"/>
        </a:xfrm>
      </p:grpSpPr>
      <p:grpSp>
        <p:nvGrpSpPr>
          <p:cNvPr id="186" name="Google Shape;186;p4">
            <a:extLst>
              <a:ext uri="{FF2B5EF4-FFF2-40B4-BE49-F238E27FC236}">
                <a16:creationId xmlns:a16="http://schemas.microsoft.com/office/drawing/2014/main" id="{BF4701F6-6DCC-6C84-0152-19AE4F16210B}"/>
              </a:ext>
            </a:extLst>
          </p:cNvPr>
          <p:cNvGrpSpPr/>
          <p:nvPr/>
        </p:nvGrpSpPr>
        <p:grpSpPr>
          <a:xfrm>
            <a:off x="0" y="331470"/>
            <a:ext cx="7136765" cy="563880"/>
            <a:chOff x="0" y="243314"/>
            <a:chExt cx="7136725" cy="994800"/>
          </a:xfrm>
        </p:grpSpPr>
        <p:sp>
          <p:nvSpPr>
            <p:cNvPr id="187" name="Google Shape;187;p4">
              <a:extLst>
                <a:ext uri="{FF2B5EF4-FFF2-40B4-BE49-F238E27FC236}">
                  <a16:creationId xmlns:a16="http://schemas.microsoft.com/office/drawing/2014/main" id="{E1B98EA5-C4C8-BC03-8EA6-1F60CDD2F63C}"/>
                </a:ext>
              </a:extLst>
            </p:cNvPr>
            <p:cNvSpPr txBox="1"/>
            <p:nvPr/>
          </p:nvSpPr>
          <p:spPr>
            <a:xfrm>
              <a:off x="459325" y="243314"/>
              <a:ext cx="6677400" cy="9948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chemeClr val="dk1"/>
                </a:buClr>
                <a:buSzPts val="1800"/>
                <a:buFont typeface="Arial"/>
                <a:buNone/>
              </a:pPr>
              <a:r>
                <a:rPr lang="es-ES" sz="2000" b="1" dirty="0">
                  <a:solidFill>
                    <a:srgbClr val="026FC1"/>
                  </a:solidFill>
                  <a:latin typeface="Montserrat SemiBold"/>
                  <a:ea typeface="Montserrat SemiBold"/>
                  <a:cs typeface="Montserrat SemiBold"/>
                  <a:sym typeface="Montserrat SemiBold"/>
                </a:rPr>
                <a:t>Capturas de la aplicación</a:t>
              </a:r>
              <a:endParaRPr lang="es-ES" sz="1800" b="1" i="0" u="none" strike="noStrike" cap="none" dirty="0">
                <a:solidFill>
                  <a:srgbClr val="1B1B1B"/>
                </a:solidFill>
                <a:latin typeface="Montserrat SemiBold"/>
                <a:ea typeface="Montserrat SemiBold"/>
                <a:cs typeface="Montserrat SemiBold"/>
                <a:sym typeface="Montserrat SemiBold"/>
              </a:endParaRPr>
            </a:p>
          </p:txBody>
        </p:sp>
        <p:sp>
          <p:nvSpPr>
            <p:cNvPr id="188" name="Google Shape;188;p4">
              <a:extLst>
                <a:ext uri="{FF2B5EF4-FFF2-40B4-BE49-F238E27FC236}">
                  <a16:creationId xmlns:a16="http://schemas.microsoft.com/office/drawing/2014/main" id="{A02CFDE5-816C-F6B0-9328-9B79D72D7ADD}"/>
                </a:ext>
              </a:extLst>
            </p:cNvPr>
            <p:cNvSpPr/>
            <p:nvPr/>
          </p:nvSpPr>
          <p:spPr>
            <a:xfrm rot="-5400000">
              <a:off x="53400" y="357305"/>
              <a:ext cx="269100" cy="375900"/>
            </a:xfrm>
            <a:prstGeom prst="rect">
              <a:avLst/>
            </a:prstGeom>
            <a:gradFill>
              <a:gsLst>
                <a:gs pos="0">
                  <a:srgbClr val="028CF5"/>
                </a:gs>
                <a:gs pos="100000">
                  <a:srgbClr val="09CBE3"/>
                </a:gs>
              </a:gsLst>
              <a:lin ang="18900044"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89" name="Google Shape;189;p4">
            <a:extLst>
              <a:ext uri="{FF2B5EF4-FFF2-40B4-BE49-F238E27FC236}">
                <a16:creationId xmlns:a16="http://schemas.microsoft.com/office/drawing/2014/main" id="{D11939E6-2F53-F52E-A31A-31B8600B9582}"/>
              </a:ext>
            </a:extLst>
          </p:cNvPr>
          <p:cNvSpPr txBox="1"/>
          <p:nvPr/>
        </p:nvSpPr>
        <p:spPr>
          <a:xfrm>
            <a:off x="459328" y="1172845"/>
            <a:ext cx="8393430" cy="3639185"/>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chemeClr val="dk1"/>
              </a:buClr>
              <a:buSzPts val="417"/>
              <a:buFont typeface="Arial"/>
              <a:buNone/>
            </a:pPr>
            <a:endParaRPr sz="1100" b="0" i="0" u="none" strike="noStrike" cap="none" dirty="0">
              <a:solidFill>
                <a:srgbClr val="1B1B1B"/>
              </a:solidFill>
              <a:latin typeface="Montserrat"/>
              <a:ea typeface="Montserrat"/>
              <a:cs typeface="Montserrat"/>
              <a:sym typeface="Montserrat"/>
            </a:endParaRPr>
          </a:p>
        </p:txBody>
      </p:sp>
      <p:pic>
        <p:nvPicPr>
          <p:cNvPr id="15" name="Imagen 14">
            <a:extLst>
              <a:ext uri="{FF2B5EF4-FFF2-40B4-BE49-F238E27FC236}">
                <a16:creationId xmlns:a16="http://schemas.microsoft.com/office/drawing/2014/main" id="{4ADF240D-EF44-C913-5DA8-643138D53264}"/>
              </a:ext>
            </a:extLst>
          </p:cNvPr>
          <p:cNvPicPr>
            <a:picLocks noChangeAspect="1"/>
          </p:cNvPicPr>
          <p:nvPr/>
        </p:nvPicPr>
        <p:blipFill>
          <a:blip r:embed="rId3"/>
          <a:srcRect/>
          <a:stretch/>
        </p:blipFill>
        <p:spPr>
          <a:xfrm>
            <a:off x="510136" y="1352751"/>
            <a:ext cx="7753839" cy="3279372"/>
          </a:xfrm>
          <a:prstGeom prst="rect">
            <a:avLst/>
          </a:prstGeom>
        </p:spPr>
      </p:pic>
    </p:spTree>
    <p:extLst>
      <p:ext uri="{BB962C8B-B14F-4D97-AF65-F5344CB8AC3E}">
        <p14:creationId xmlns:p14="http://schemas.microsoft.com/office/powerpoint/2010/main" val="11081851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85">
          <a:extLst>
            <a:ext uri="{FF2B5EF4-FFF2-40B4-BE49-F238E27FC236}">
              <a16:creationId xmlns:a16="http://schemas.microsoft.com/office/drawing/2014/main" id="{D24839C0-BB6E-E0B3-8384-FE6C24B36758}"/>
            </a:ext>
          </a:extLst>
        </p:cNvPr>
        <p:cNvGrpSpPr/>
        <p:nvPr/>
      </p:nvGrpSpPr>
      <p:grpSpPr>
        <a:xfrm>
          <a:off x="0" y="0"/>
          <a:ext cx="0" cy="0"/>
          <a:chOff x="0" y="0"/>
          <a:chExt cx="0" cy="0"/>
        </a:xfrm>
      </p:grpSpPr>
      <p:grpSp>
        <p:nvGrpSpPr>
          <p:cNvPr id="186" name="Google Shape;186;p4">
            <a:extLst>
              <a:ext uri="{FF2B5EF4-FFF2-40B4-BE49-F238E27FC236}">
                <a16:creationId xmlns:a16="http://schemas.microsoft.com/office/drawing/2014/main" id="{C22CB74A-3D97-B509-A1AD-D53E01779AEA}"/>
              </a:ext>
            </a:extLst>
          </p:cNvPr>
          <p:cNvGrpSpPr/>
          <p:nvPr/>
        </p:nvGrpSpPr>
        <p:grpSpPr>
          <a:xfrm>
            <a:off x="0" y="331470"/>
            <a:ext cx="7136765" cy="563880"/>
            <a:chOff x="0" y="243314"/>
            <a:chExt cx="7136725" cy="994800"/>
          </a:xfrm>
        </p:grpSpPr>
        <p:sp>
          <p:nvSpPr>
            <p:cNvPr id="187" name="Google Shape;187;p4">
              <a:extLst>
                <a:ext uri="{FF2B5EF4-FFF2-40B4-BE49-F238E27FC236}">
                  <a16:creationId xmlns:a16="http://schemas.microsoft.com/office/drawing/2014/main" id="{E1D013FC-0C38-9FC3-2A2A-2E321D9EEFBC}"/>
                </a:ext>
              </a:extLst>
            </p:cNvPr>
            <p:cNvSpPr txBox="1"/>
            <p:nvPr/>
          </p:nvSpPr>
          <p:spPr>
            <a:xfrm>
              <a:off x="459325" y="243314"/>
              <a:ext cx="6677400" cy="9948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chemeClr val="dk1"/>
                </a:buClr>
                <a:buSzPts val="1800"/>
                <a:buFont typeface="Arial"/>
                <a:buNone/>
              </a:pPr>
              <a:r>
                <a:rPr lang="es-ES" sz="2000" b="1" dirty="0">
                  <a:solidFill>
                    <a:srgbClr val="026FC1"/>
                  </a:solidFill>
                  <a:latin typeface="Montserrat SemiBold"/>
                  <a:ea typeface="Montserrat SemiBold"/>
                  <a:cs typeface="Montserrat SemiBold"/>
                  <a:sym typeface="Montserrat SemiBold"/>
                </a:rPr>
                <a:t>Capturas de la aplicación</a:t>
              </a:r>
              <a:endParaRPr lang="es-ES" sz="1800" b="1" i="0" u="none" strike="noStrike" cap="none" dirty="0">
                <a:solidFill>
                  <a:srgbClr val="1B1B1B"/>
                </a:solidFill>
                <a:latin typeface="Montserrat SemiBold"/>
                <a:ea typeface="Montserrat SemiBold"/>
                <a:cs typeface="Montserrat SemiBold"/>
                <a:sym typeface="Montserrat SemiBold"/>
              </a:endParaRPr>
            </a:p>
          </p:txBody>
        </p:sp>
        <p:sp>
          <p:nvSpPr>
            <p:cNvPr id="188" name="Google Shape;188;p4">
              <a:extLst>
                <a:ext uri="{FF2B5EF4-FFF2-40B4-BE49-F238E27FC236}">
                  <a16:creationId xmlns:a16="http://schemas.microsoft.com/office/drawing/2014/main" id="{5FCF919A-C5A0-028F-BB16-69E7BA384A30}"/>
                </a:ext>
              </a:extLst>
            </p:cNvPr>
            <p:cNvSpPr/>
            <p:nvPr/>
          </p:nvSpPr>
          <p:spPr>
            <a:xfrm rot="-5400000">
              <a:off x="53400" y="357305"/>
              <a:ext cx="269100" cy="375900"/>
            </a:xfrm>
            <a:prstGeom prst="rect">
              <a:avLst/>
            </a:prstGeom>
            <a:gradFill>
              <a:gsLst>
                <a:gs pos="0">
                  <a:srgbClr val="028CF5"/>
                </a:gs>
                <a:gs pos="100000">
                  <a:srgbClr val="09CBE3"/>
                </a:gs>
              </a:gsLst>
              <a:lin ang="18900044"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89" name="Google Shape;189;p4">
            <a:extLst>
              <a:ext uri="{FF2B5EF4-FFF2-40B4-BE49-F238E27FC236}">
                <a16:creationId xmlns:a16="http://schemas.microsoft.com/office/drawing/2014/main" id="{D43A3B38-C094-67C5-BC70-03EB509A5059}"/>
              </a:ext>
            </a:extLst>
          </p:cNvPr>
          <p:cNvSpPr txBox="1"/>
          <p:nvPr/>
        </p:nvSpPr>
        <p:spPr>
          <a:xfrm>
            <a:off x="459328" y="1172845"/>
            <a:ext cx="8393430" cy="3639185"/>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chemeClr val="dk1"/>
              </a:buClr>
              <a:buSzPts val="417"/>
              <a:buFont typeface="Arial"/>
              <a:buNone/>
            </a:pPr>
            <a:endParaRPr sz="1100" b="0" i="0" u="none" strike="noStrike" cap="none" dirty="0">
              <a:solidFill>
                <a:srgbClr val="1B1B1B"/>
              </a:solidFill>
              <a:latin typeface="Montserrat"/>
              <a:ea typeface="Montserrat"/>
              <a:cs typeface="Montserrat"/>
              <a:sym typeface="Montserrat"/>
            </a:endParaRPr>
          </a:p>
        </p:txBody>
      </p:sp>
      <p:pic>
        <p:nvPicPr>
          <p:cNvPr id="15" name="Imagen 14">
            <a:extLst>
              <a:ext uri="{FF2B5EF4-FFF2-40B4-BE49-F238E27FC236}">
                <a16:creationId xmlns:a16="http://schemas.microsoft.com/office/drawing/2014/main" id="{BE0E844E-D86D-0F35-2272-08DD22043391}"/>
              </a:ext>
            </a:extLst>
          </p:cNvPr>
          <p:cNvPicPr>
            <a:picLocks noChangeAspect="1"/>
          </p:cNvPicPr>
          <p:nvPr/>
        </p:nvPicPr>
        <p:blipFill>
          <a:blip r:embed="rId3"/>
          <a:srcRect/>
          <a:stretch/>
        </p:blipFill>
        <p:spPr>
          <a:xfrm>
            <a:off x="510136" y="1307522"/>
            <a:ext cx="7753839" cy="3369829"/>
          </a:xfrm>
          <a:prstGeom prst="rect">
            <a:avLst/>
          </a:prstGeom>
        </p:spPr>
      </p:pic>
    </p:spTree>
    <p:extLst>
      <p:ext uri="{BB962C8B-B14F-4D97-AF65-F5344CB8AC3E}">
        <p14:creationId xmlns:p14="http://schemas.microsoft.com/office/powerpoint/2010/main" val="5293060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grpSp>
        <p:nvGrpSpPr>
          <p:cNvPr id="170" name="Google Shape;170;p2"/>
          <p:cNvGrpSpPr/>
          <p:nvPr/>
        </p:nvGrpSpPr>
        <p:grpSpPr>
          <a:xfrm>
            <a:off x="0" y="389900"/>
            <a:ext cx="7170025" cy="754293"/>
            <a:chOff x="0" y="1394669"/>
            <a:chExt cx="7170025" cy="933300"/>
          </a:xfrm>
        </p:grpSpPr>
        <p:sp>
          <p:nvSpPr>
            <p:cNvPr id="171" name="Google Shape;171;p2"/>
            <p:cNvSpPr txBox="1"/>
            <p:nvPr/>
          </p:nvSpPr>
          <p:spPr>
            <a:xfrm>
              <a:off x="459325" y="1394669"/>
              <a:ext cx="6710700" cy="9333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chemeClr val="dk1"/>
                </a:buClr>
                <a:buSzPts val="1800"/>
                <a:buFont typeface="Arial"/>
                <a:buNone/>
              </a:pPr>
              <a:r>
                <a:rPr lang="es-ES" sz="2000" b="1" i="0" u="none" strike="noStrike" cap="none">
                  <a:solidFill>
                    <a:schemeClr val="lt1"/>
                  </a:solidFill>
                  <a:latin typeface="Montserrat"/>
                  <a:ea typeface="Montserrat"/>
                  <a:cs typeface="Montserrat"/>
                  <a:sym typeface="Montserrat"/>
                </a:rPr>
                <a:t>Título de la presentación</a:t>
              </a:r>
              <a:endParaRPr sz="2000" b="1" i="0" u="none" strike="noStrike" cap="none">
                <a:solidFill>
                  <a:schemeClr val="lt1"/>
                </a:solidFill>
                <a:latin typeface="Montserrat"/>
                <a:ea typeface="Montserrat"/>
                <a:cs typeface="Montserrat"/>
                <a:sym typeface="Montserrat"/>
              </a:endParaRPr>
            </a:p>
          </p:txBody>
        </p:sp>
        <p:sp>
          <p:nvSpPr>
            <p:cNvPr id="172" name="Google Shape;172;p2"/>
            <p:cNvSpPr/>
            <p:nvPr/>
          </p:nvSpPr>
          <p:spPr>
            <a:xfrm rot="-5400000">
              <a:off x="53400" y="1673378"/>
              <a:ext cx="269100" cy="375900"/>
            </a:xfrm>
            <a:prstGeom prst="rect">
              <a:avLst/>
            </a:prstGeom>
            <a:gradFill>
              <a:gsLst>
                <a:gs pos="0">
                  <a:srgbClr val="028CF5"/>
                </a:gs>
                <a:gs pos="100000">
                  <a:srgbClr val="09CBE3"/>
                </a:gs>
              </a:gsLst>
              <a:lin ang="18900044"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73" name="Google Shape;173;p2"/>
          <p:cNvSpPr txBox="1"/>
          <p:nvPr/>
        </p:nvSpPr>
        <p:spPr>
          <a:xfrm>
            <a:off x="537975" y="1810025"/>
            <a:ext cx="3927300" cy="2858770"/>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SzPts val="1400"/>
              <a:buFont typeface="Arial"/>
              <a:buNone/>
            </a:pPr>
            <a:r>
              <a:rPr lang="es-ES" sz="1400" b="1" i="0" u="none" strike="noStrike" cap="none" dirty="0">
                <a:solidFill>
                  <a:srgbClr val="026FC0"/>
                </a:solidFill>
                <a:latin typeface="Montserrat"/>
                <a:ea typeface="Montserrat"/>
                <a:cs typeface="Montserrat"/>
                <a:sym typeface="Montserrat"/>
              </a:rPr>
              <a:t>1.   </a:t>
            </a:r>
            <a:r>
              <a:rPr lang="es-ES" sz="1400" b="0" i="0" u="none" strike="noStrike" cap="none" dirty="0">
                <a:solidFill>
                  <a:srgbClr val="1B1B1B"/>
                </a:solidFill>
                <a:latin typeface="Montserrat Medium"/>
                <a:ea typeface="Montserrat Medium"/>
                <a:cs typeface="Montserrat Medium"/>
                <a:sym typeface="Montserrat Medium"/>
              </a:rPr>
              <a:t>Requisitos funcionales</a:t>
            </a:r>
            <a:endParaRPr sz="1400" b="0" i="0" u="none" strike="noStrike" cap="none" dirty="0">
              <a:solidFill>
                <a:srgbClr val="1B1B1B"/>
              </a:solidFill>
              <a:latin typeface="Montserrat Medium"/>
              <a:ea typeface="Montserrat Medium"/>
              <a:cs typeface="Montserrat Medium"/>
              <a:sym typeface="Montserrat Medium"/>
            </a:endParaRPr>
          </a:p>
          <a:p>
            <a:pPr marL="0" marR="0" lvl="0" indent="0" algn="l" rtl="0">
              <a:lnSpc>
                <a:spcPct val="150000"/>
              </a:lnSpc>
              <a:spcBef>
                <a:spcPts val="0"/>
              </a:spcBef>
              <a:spcAft>
                <a:spcPts val="0"/>
              </a:spcAft>
              <a:buClr>
                <a:srgbClr val="000000"/>
              </a:buClr>
              <a:buSzPts val="1400"/>
              <a:buFont typeface="Arial"/>
              <a:buNone/>
            </a:pPr>
            <a:r>
              <a:rPr lang="es-ES" sz="1400" b="1" i="0" u="none" strike="noStrike" cap="none" dirty="0">
                <a:solidFill>
                  <a:srgbClr val="026FC0"/>
                </a:solidFill>
                <a:latin typeface="Montserrat"/>
                <a:ea typeface="Montserrat"/>
                <a:cs typeface="Montserrat"/>
                <a:sym typeface="Montserrat"/>
              </a:rPr>
              <a:t>2.</a:t>
            </a:r>
            <a:r>
              <a:rPr lang="es-ES" sz="1400" b="0" i="0" u="none" strike="noStrike" cap="none" dirty="0">
                <a:solidFill>
                  <a:srgbClr val="1B1B1B"/>
                </a:solidFill>
                <a:latin typeface="Montserrat Medium"/>
                <a:ea typeface="Montserrat Medium"/>
                <a:cs typeface="Montserrat Medium"/>
                <a:sym typeface="Montserrat Medium"/>
              </a:rPr>
              <a:t> </a:t>
            </a:r>
            <a:r>
              <a:rPr lang="es-ES" sz="1600" b="0" i="0" u="none" strike="noStrike" cap="none" dirty="0">
                <a:solidFill>
                  <a:srgbClr val="1B1B1B"/>
                </a:solidFill>
                <a:latin typeface="Montserrat Medium"/>
                <a:ea typeface="Montserrat Medium"/>
                <a:cs typeface="Montserrat Medium"/>
                <a:sym typeface="Montserrat Medium"/>
              </a:rPr>
              <a:t>  </a:t>
            </a:r>
            <a:r>
              <a:rPr lang="es-ES" sz="1400" b="0" i="0" u="none" strike="noStrike" cap="none" dirty="0">
                <a:solidFill>
                  <a:srgbClr val="1B1B1B"/>
                </a:solidFill>
                <a:latin typeface="Montserrat Medium"/>
                <a:ea typeface="Montserrat Medium"/>
                <a:cs typeface="Montserrat Medium"/>
                <a:sym typeface="Montserrat Medium"/>
              </a:rPr>
              <a:t>Tecnologías utilizadas</a:t>
            </a:r>
            <a:endParaRPr sz="1400" b="0" i="0" u="none" strike="noStrike" cap="none" dirty="0">
              <a:solidFill>
                <a:srgbClr val="1B1B1B"/>
              </a:solidFill>
              <a:latin typeface="Montserrat Medium"/>
              <a:ea typeface="Montserrat Medium"/>
              <a:cs typeface="Montserrat Medium"/>
              <a:sym typeface="Montserrat Medium"/>
            </a:endParaRPr>
          </a:p>
          <a:p>
            <a:pPr marL="0" marR="0" lvl="0" indent="0" algn="l" rtl="0">
              <a:lnSpc>
                <a:spcPct val="150000"/>
              </a:lnSpc>
              <a:spcBef>
                <a:spcPts val="0"/>
              </a:spcBef>
              <a:spcAft>
                <a:spcPts val="0"/>
              </a:spcAft>
              <a:buClr>
                <a:srgbClr val="000000"/>
              </a:buClr>
              <a:buSzPts val="1400"/>
              <a:buFont typeface="Arial"/>
              <a:buNone/>
            </a:pPr>
            <a:r>
              <a:rPr lang="es-ES" sz="1400" b="1" i="0" u="none" strike="noStrike" cap="none" dirty="0">
                <a:solidFill>
                  <a:srgbClr val="026FC0"/>
                </a:solidFill>
                <a:latin typeface="Montserrat"/>
                <a:ea typeface="Montserrat"/>
                <a:cs typeface="Montserrat"/>
                <a:sym typeface="Montserrat"/>
              </a:rPr>
              <a:t>3.</a:t>
            </a:r>
            <a:r>
              <a:rPr lang="es-ES" sz="1600" b="1" i="0" u="none" strike="noStrike" cap="none" dirty="0">
                <a:solidFill>
                  <a:srgbClr val="026FC0"/>
                </a:solidFill>
                <a:latin typeface="Montserrat"/>
                <a:ea typeface="Montserrat"/>
                <a:cs typeface="Montserrat"/>
                <a:sym typeface="Montserrat"/>
              </a:rPr>
              <a:t>   </a:t>
            </a:r>
            <a:r>
              <a:rPr lang="es-ES" sz="1400" b="0" i="0" u="none" strike="noStrike" cap="none" dirty="0">
                <a:solidFill>
                  <a:srgbClr val="1B1B1B"/>
                </a:solidFill>
                <a:latin typeface="Montserrat Medium"/>
                <a:ea typeface="Montserrat Medium"/>
                <a:cs typeface="Montserrat Medium"/>
                <a:sym typeface="Montserrat Medium"/>
              </a:rPr>
              <a:t>Arquitectura del proyecto</a:t>
            </a:r>
            <a:endParaRPr sz="1400" b="0" i="0" u="none" strike="noStrike" cap="none" dirty="0">
              <a:solidFill>
                <a:srgbClr val="1B1B1B"/>
              </a:solidFill>
              <a:latin typeface="Montserrat Medium"/>
              <a:ea typeface="Montserrat Medium"/>
              <a:cs typeface="Montserrat Medium"/>
              <a:sym typeface="Montserrat Medium"/>
            </a:endParaRPr>
          </a:p>
          <a:p>
            <a:pPr marL="0" marR="0" lvl="0" indent="0" algn="l" rtl="0">
              <a:lnSpc>
                <a:spcPct val="150000"/>
              </a:lnSpc>
              <a:spcBef>
                <a:spcPts val="0"/>
              </a:spcBef>
              <a:spcAft>
                <a:spcPts val="0"/>
              </a:spcAft>
              <a:buClr>
                <a:srgbClr val="000000"/>
              </a:buClr>
              <a:buSzPts val="1400"/>
              <a:buFont typeface="Arial"/>
              <a:buNone/>
            </a:pPr>
            <a:r>
              <a:rPr lang="es-ES" sz="1400" b="1" i="0" u="none" strike="noStrike" cap="none" dirty="0">
                <a:solidFill>
                  <a:srgbClr val="026FC0"/>
                </a:solidFill>
                <a:latin typeface="Montserrat"/>
                <a:ea typeface="Montserrat"/>
                <a:cs typeface="Montserrat"/>
                <a:sym typeface="Montserrat"/>
              </a:rPr>
              <a:t>4.   </a:t>
            </a:r>
            <a:r>
              <a:rPr lang="es-ES" sz="1400" b="0" i="0" u="none" strike="noStrike" cap="none" dirty="0">
                <a:solidFill>
                  <a:srgbClr val="1B1B1B"/>
                </a:solidFill>
                <a:latin typeface="Montserrat Medium"/>
                <a:ea typeface="Montserrat Medium"/>
                <a:cs typeface="Montserrat Medium"/>
                <a:sym typeface="Montserrat Medium"/>
              </a:rPr>
              <a:t>Estructura del proyecto</a:t>
            </a:r>
            <a:endParaRPr sz="1400" b="0" i="0" u="none" strike="noStrike" cap="none" dirty="0">
              <a:solidFill>
                <a:srgbClr val="1B1B1B"/>
              </a:solidFill>
              <a:latin typeface="Montserrat Medium"/>
              <a:ea typeface="Montserrat Medium"/>
              <a:cs typeface="Montserrat Medium"/>
              <a:sym typeface="Montserrat Medium"/>
            </a:endParaRPr>
          </a:p>
          <a:p>
            <a:pPr marL="0" marR="0" lvl="0" indent="0" algn="l" rtl="0">
              <a:lnSpc>
                <a:spcPct val="150000"/>
              </a:lnSpc>
              <a:spcBef>
                <a:spcPts val="0"/>
              </a:spcBef>
              <a:spcAft>
                <a:spcPts val="0"/>
              </a:spcAft>
              <a:buClr>
                <a:srgbClr val="000000"/>
              </a:buClr>
              <a:buSzPts val="1400"/>
              <a:buFont typeface="Arial"/>
              <a:buNone/>
            </a:pPr>
            <a:r>
              <a:rPr lang="es-ES" sz="1400" b="1" i="0" u="none" strike="noStrike" cap="none" dirty="0">
                <a:solidFill>
                  <a:srgbClr val="026FC0"/>
                </a:solidFill>
                <a:latin typeface="Montserrat"/>
                <a:ea typeface="Montserrat"/>
                <a:cs typeface="Montserrat"/>
                <a:sym typeface="Montserrat"/>
              </a:rPr>
              <a:t>5.   </a:t>
            </a:r>
            <a:r>
              <a:rPr lang="es-ES" sz="1400" b="0" i="0" u="none" strike="noStrike" cap="none" dirty="0">
                <a:solidFill>
                  <a:srgbClr val="1B1B1B"/>
                </a:solidFill>
                <a:latin typeface="Montserrat Medium"/>
                <a:ea typeface="Montserrat Medium"/>
                <a:cs typeface="Montserrat Medium"/>
                <a:sym typeface="Montserrat Medium"/>
              </a:rPr>
              <a:t>Demostración</a:t>
            </a:r>
            <a:endParaRPr sz="1400" b="0" i="0" u="none" strike="noStrike" cap="none" dirty="0">
              <a:solidFill>
                <a:srgbClr val="1B1B1B"/>
              </a:solidFill>
              <a:latin typeface="Montserrat Medium"/>
              <a:ea typeface="Montserrat Medium"/>
              <a:cs typeface="Montserrat Medium"/>
              <a:sym typeface="Montserrat Medium"/>
            </a:endParaRPr>
          </a:p>
          <a:p>
            <a:pPr marL="0" marR="0" lvl="0" indent="0" algn="l" rtl="0">
              <a:lnSpc>
                <a:spcPct val="150000"/>
              </a:lnSpc>
              <a:spcBef>
                <a:spcPts val="0"/>
              </a:spcBef>
              <a:spcAft>
                <a:spcPts val="0"/>
              </a:spcAft>
              <a:buClr>
                <a:srgbClr val="000000"/>
              </a:buClr>
              <a:buSzPts val="1400"/>
              <a:buFont typeface="Arial"/>
              <a:buNone/>
            </a:pPr>
            <a:r>
              <a:rPr lang="es-ES" sz="1400" b="1" i="0" u="none" strike="noStrike" cap="none" dirty="0">
                <a:solidFill>
                  <a:srgbClr val="026FC0"/>
                </a:solidFill>
                <a:latin typeface="Montserrat"/>
                <a:ea typeface="Montserrat"/>
                <a:cs typeface="Montserrat"/>
                <a:sym typeface="Montserrat"/>
              </a:rPr>
              <a:t>6.   </a:t>
            </a:r>
            <a:r>
              <a:rPr lang="es-ES" sz="1400" b="0" i="0" u="none" strike="noStrike" cap="none" dirty="0">
                <a:solidFill>
                  <a:srgbClr val="1B1B1B"/>
                </a:solidFill>
                <a:latin typeface="Montserrat Medium"/>
                <a:ea typeface="Montserrat Medium"/>
                <a:cs typeface="Montserrat Medium"/>
                <a:sym typeface="Montserrat Medium"/>
              </a:rPr>
              <a:t>Preguntas</a:t>
            </a:r>
            <a:endParaRPr sz="1400" b="0" i="0" u="none" strike="noStrike" cap="none" dirty="0">
              <a:solidFill>
                <a:srgbClr val="1B1B1B"/>
              </a:solidFill>
              <a:latin typeface="Montserrat Medium"/>
              <a:ea typeface="Montserrat Medium"/>
              <a:cs typeface="Montserrat Medium"/>
              <a:sym typeface="Montserrat Medium"/>
            </a:endParaRPr>
          </a:p>
          <a:p>
            <a:pPr marL="0" marR="0" lvl="0" indent="0" algn="l" rtl="0">
              <a:lnSpc>
                <a:spcPct val="150000"/>
              </a:lnSpc>
              <a:spcBef>
                <a:spcPts val="0"/>
              </a:spcBef>
              <a:spcAft>
                <a:spcPts val="0"/>
              </a:spcAft>
              <a:buClr>
                <a:srgbClr val="000000"/>
              </a:buClr>
              <a:buSzPts val="1400"/>
              <a:buFont typeface="Arial"/>
              <a:buNone/>
            </a:pPr>
            <a:r>
              <a:rPr lang="es-ES" sz="1400" b="1" i="0" u="none" strike="noStrike" cap="none" dirty="0">
                <a:solidFill>
                  <a:srgbClr val="026FC0"/>
                </a:solidFill>
                <a:latin typeface="Montserrat"/>
                <a:ea typeface="Montserrat"/>
                <a:cs typeface="Montserrat"/>
                <a:sym typeface="Montserrat"/>
              </a:rPr>
              <a:t>7.</a:t>
            </a:r>
            <a:r>
              <a:rPr lang="es-ES" sz="1400" b="0" i="0" u="none" strike="noStrike" cap="none" dirty="0">
                <a:solidFill>
                  <a:srgbClr val="1B1B1B"/>
                </a:solidFill>
                <a:latin typeface="Montserrat Medium"/>
                <a:ea typeface="Montserrat Medium"/>
                <a:cs typeface="Montserrat Medium"/>
                <a:sym typeface="Montserrat Medium"/>
              </a:rPr>
              <a:t>   Anexo I - Pantallazos de la aplicación</a:t>
            </a:r>
            <a:endParaRPr sz="1400" b="0" i="0" u="none" strike="noStrike" cap="none" dirty="0">
              <a:solidFill>
                <a:srgbClr val="1B1B1B"/>
              </a:solidFill>
              <a:latin typeface="Montserrat Medium"/>
              <a:ea typeface="Montserrat Medium"/>
              <a:cs typeface="Montserrat Medium"/>
              <a:sym typeface="Montserrat Medium"/>
            </a:endParaRPr>
          </a:p>
          <a:p>
            <a:pPr marL="0" marR="0" lvl="0" indent="0" algn="l" rtl="0">
              <a:lnSpc>
                <a:spcPct val="150000"/>
              </a:lnSpc>
              <a:spcBef>
                <a:spcPts val="0"/>
              </a:spcBef>
              <a:spcAft>
                <a:spcPts val="0"/>
              </a:spcAft>
              <a:buClr>
                <a:srgbClr val="000000"/>
              </a:buClr>
              <a:buSzPts val="1400"/>
              <a:buFont typeface="Arial"/>
              <a:buNone/>
            </a:pPr>
            <a:endParaRPr sz="1400" b="0" i="0" u="none" strike="noStrike" cap="none" dirty="0">
              <a:solidFill>
                <a:srgbClr val="1B1B1B"/>
              </a:solidFill>
              <a:latin typeface="Montserrat Medium"/>
              <a:ea typeface="Montserrat Medium"/>
              <a:cs typeface="Montserrat Medium"/>
              <a:sym typeface="Montserrat Medium"/>
            </a:endParaRPr>
          </a:p>
        </p:txBody>
      </p:sp>
      <p:sp>
        <p:nvSpPr>
          <p:cNvPr id="174" name="Google Shape;174;p2"/>
          <p:cNvSpPr txBox="1"/>
          <p:nvPr/>
        </p:nvSpPr>
        <p:spPr>
          <a:xfrm>
            <a:off x="537975" y="1336900"/>
            <a:ext cx="2316900" cy="3924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1800"/>
              <a:buFont typeface="Arial"/>
              <a:buNone/>
            </a:pPr>
            <a:r>
              <a:rPr lang="es-ES" sz="1600" b="1" i="0" u="none" strike="noStrike" cap="none">
                <a:solidFill>
                  <a:srgbClr val="1B1B1B"/>
                </a:solidFill>
                <a:latin typeface="Montserrat"/>
                <a:ea typeface="Montserrat"/>
                <a:cs typeface="Montserrat"/>
                <a:sym typeface="Montserrat"/>
              </a:rPr>
              <a:t>Índice</a:t>
            </a:r>
            <a:endParaRPr sz="1600" b="1" i="0" u="none" strike="noStrike" cap="none">
              <a:solidFill>
                <a:srgbClr val="026FC1"/>
              </a:solidFill>
              <a:latin typeface="Montserrat"/>
              <a:ea typeface="Montserrat"/>
              <a:cs typeface="Montserrat"/>
              <a:sym typeface="Montserrat"/>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85">
          <a:extLst>
            <a:ext uri="{FF2B5EF4-FFF2-40B4-BE49-F238E27FC236}">
              <a16:creationId xmlns:a16="http://schemas.microsoft.com/office/drawing/2014/main" id="{13162AED-538E-D3B5-73C4-A9A917DB9996}"/>
            </a:ext>
          </a:extLst>
        </p:cNvPr>
        <p:cNvGrpSpPr/>
        <p:nvPr/>
      </p:nvGrpSpPr>
      <p:grpSpPr>
        <a:xfrm>
          <a:off x="0" y="0"/>
          <a:ext cx="0" cy="0"/>
          <a:chOff x="0" y="0"/>
          <a:chExt cx="0" cy="0"/>
        </a:xfrm>
      </p:grpSpPr>
      <p:grpSp>
        <p:nvGrpSpPr>
          <p:cNvPr id="186" name="Google Shape;186;p4">
            <a:extLst>
              <a:ext uri="{FF2B5EF4-FFF2-40B4-BE49-F238E27FC236}">
                <a16:creationId xmlns:a16="http://schemas.microsoft.com/office/drawing/2014/main" id="{BEA66308-C9E0-2601-A233-0DFD855F8B83}"/>
              </a:ext>
            </a:extLst>
          </p:cNvPr>
          <p:cNvGrpSpPr/>
          <p:nvPr/>
        </p:nvGrpSpPr>
        <p:grpSpPr>
          <a:xfrm>
            <a:off x="0" y="331470"/>
            <a:ext cx="7136765" cy="563880"/>
            <a:chOff x="0" y="243314"/>
            <a:chExt cx="7136725" cy="994800"/>
          </a:xfrm>
        </p:grpSpPr>
        <p:sp>
          <p:nvSpPr>
            <p:cNvPr id="187" name="Google Shape;187;p4">
              <a:extLst>
                <a:ext uri="{FF2B5EF4-FFF2-40B4-BE49-F238E27FC236}">
                  <a16:creationId xmlns:a16="http://schemas.microsoft.com/office/drawing/2014/main" id="{DE380209-A2F4-A87F-0066-C811A7EA09C6}"/>
                </a:ext>
              </a:extLst>
            </p:cNvPr>
            <p:cNvSpPr txBox="1"/>
            <p:nvPr/>
          </p:nvSpPr>
          <p:spPr>
            <a:xfrm>
              <a:off x="459325" y="243314"/>
              <a:ext cx="6677400" cy="9948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chemeClr val="dk1"/>
                </a:buClr>
                <a:buSzPts val="1800"/>
                <a:buFont typeface="Arial"/>
                <a:buNone/>
              </a:pPr>
              <a:r>
                <a:rPr lang="es-ES" sz="2000" b="1" dirty="0">
                  <a:solidFill>
                    <a:srgbClr val="026FC1"/>
                  </a:solidFill>
                  <a:latin typeface="Montserrat SemiBold"/>
                  <a:ea typeface="Montserrat SemiBold"/>
                  <a:cs typeface="Montserrat SemiBold"/>
                  <a:sym typeface="Montserrat SemiBold"/>
                </a:rPr>
                <a:t>Capturas de la aplicación</a:t>
              </a:r>
              <a:endParaRPr lang="es-ES" sz="1800" b="1" i="0" u="none" strike="noStrike" cap="none" dirty="0">
                <a:solidFill>
                  <a:srgbClr val="1B1B1B"/>
                </a:solidFill>
                <a:latin typeface="Montserrat SemiBold"/>
                <a:ea typeface="Montserrat SemiBold"/>
                <a:cs typeface="Montserrat SemiBold"/>
                <a:sym typeface="Montserrat SemiBold"/>
              </a:endParaRPr>
            </a:p>
          </p:txBody>
        </p:sp>
        <p:sp>
          <p:nvSpPr>
            <p:cNvPr id="188" name="Google Shape;188;p4">
              <a:extLst>
                <a:ext uri="{FF2B5EF4-FFF2-40B4-BE49-F238E27FC236}">
                  <a16:creationId xmlns:a16="http://schemas.microsoft.com/office/drawing/2014/main" id="{5A7DA10A-5B76-18D7-0250-71EBC829D60B}"/>
                </a:ext>
              </a:extLst>
            </p:cNvPr>
            <p:cNvSpPr/>
            <p:nvPr/>
          </p:nvSpPr>
          <p:spPr>
            <a:xfrm rot="-5400000">
              <a:off x="53400" y="357305"/>
              <a:ext cx="269100" cy="375900"/>
            </a:xfrm>
            <a:prstGeom prst="rect">
              <a:avLst/>
            </a:prstGeom>
            <a:gradFill>
              <a:gsLst>
                <a:gs pos="0">
                  <a:srgbClr val="028CF5"/>
                </a:gs>
                <a:gs pos="100000">
                  <a:srgbClr val="09CBE3"/>
                </a:gs>
              </a:gsLst>
              <a:lin ang="18900044"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89" name="Google Shape;189;p4">
            <a:extLst>
              <a:ext uri="{FF2B5EF4-FFF2-40B4-BE49-F238E27FC236}">
                <a16:creationId xmlns:a16="http://schemas.microsoft.com/office/drawing/2014/main" id="{473FA549-8EAC-7A06-99E6-20D92E6D79A2}"/>
              </a:ext>
            </a:extLst>
          </p:cNvPr>
          <p:cNvSpPr txBox="1"/>
          <p:nvPr/>
        </p:nvSpPr>
        <p:spPr>
          <a:xfrm>
            <a:off x="459328" y="1172845"/>
            <a:ext cx="8393430" cy="3639185"/>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chemeClr val="dk1"/>
              </a:buClr>
              <a:buSzPts val="417"/>
              <a:buFont typeface="Arial"/>
              <a:buNone/>
            </a:pPr>
            <a:endParaRPr sz="1100" b="0" i="0" u="none" strike="noStrike" cap="none" dirty="0">
              <a:solidFill>
                <a:srgbClr val="1B1B1B"/>
              </a:solidFill>
              <a:latin typeface="Montserrat"/>
              <a:ea typeface="Montserrat"/>
              <a:cs typeface="Montserrat"/>
              <a:sym typeface="Montserrat"/>
            </a:endParaRPr>
          </a:p>
        </p:txBody>
      </p:sp>
      <p:pic>
        <p:nvPicPr>
          <p:cNvPr id="15" name="Imagen 14">
            <a:extLst>
              <a:ext uri="{FF2B5EF4-FFF2-40B4-BE49-F238E27FC236}">
                <a16:creationId xmlns:a16="http://schemas.microsoft.com/office/drawing/2014/main" id="{D05A000E-0A8C-1038-B412-AACAB5AD8160}"/>
              </a:ext>
            </a:extLst>
          </p:cNvPr>
          <p:cNvPicPr>
            <a:picLocks noChangeAspect="1"/>
          </p:cNvPicPr>
          <p:nvPr/>
        </p:nvPicPr>
        <p:blipFill>
          <a:blip r:embed="rId3"/>
          <a:srcRect/>
          <a:stretch/>
        </p:blipFill>
        <p:spPr>
          <a:xfrm>
            <a:off x="683153" y="1253315"/>
            <a:ext cx="7407804" cy="3478244"/>
          </a:xfrm>
          <a:prstGeom prst="rect">
            <a:avLst/>
          </a:prstGeom>
        </p:spPr>
      </p:pic>
    </p:spTree>
    <p:extLst>
      <p:ext uri="{BB962C8B-B14F-4D97-AF65-F5344CB8AC3E}">
        <p14:creationId xmlns:p14="http://schemas.microsoft.com/office/powerpoint/2010/main" val="10077914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01021"/>
        </a:solidFill>
        <a:effectLst/>
      </p:bgPr>
    </p:bg>
    <p:spTree>
      <p:nvGrpSpPr>
        <p:cNvPr id="1" name="Shape 197"/>
        <p:cNvGrpSpPr/>
        <p:nvPr/>
      </p:nvGrpSpPr>
      <p:grpSpPr>
        <a:xfrm>
          <a:off x="0" y="0"/>
          <a:ext cx="0" cy="0"/>
          <a:chOff x="0" y="0"/>
          <a:chExt cx="0" cy="0"/>
        </a:xfrm>
      </p:grpSpPr>
      <p:sp>
        <p:nvSpPr>
          <p:cNvPr id="198" name="Google Shape;198;p6"/>
          <p:cNvSpPr txBox="1">
            <a:spLocks noGrp="1"/>
          </p:cNvSpPr>
          <p:nvPr>
            <p:ph type="title"/>
          </p:nvPr>
        </p:nvSpPr>
        <p:spPr>
          <a:xfrm>
            <a:off x="437650" y="395425"/>
            <a:ext cx="3805500" cy="4824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s-ES" sz="1400" b="1" i="0" u="none" strike="noStrike" cap="none">
                <a:solidFill>
                  <a:schemeClr val="lt1"/>
                </a:solidFill>
                <a:latin typeface="Montserrat"/>
                <a:ea typeface="Montserrat"/>
                <a:cs typeface="Montserrat"/>
                <a:sym typeface="Montserrat"/>
              </a:rPr>
              <a:t>Fuentes, colores y estilos</a:t>
            </a:r>
            <a:endParaRPr sz="1400" b="1" i="0" u="none" strike="noStrike" cap="none">
              <a:solidFill>
                <a:schemeClr val="lt1"/>
              </a:solidFill>
              <a:latin typeface="Montserrat"/>
              <a:ea typeface="Montserrat"/>
              <a:cs typeface="Montserrat"/>
              <a:sym typeface="Montserrat"/>
            </a:endParaRPr>
          </a:p>
        </p:txBody>
      </p:sp>
      <p:sp>
        <p:nvSpPr>
          <p:cNvPr id="199" name="Google Shape;199;p6"/>
          <p:cNvSpPr txBox="1"/>
          <p:nvPr/>
        </p:nvSpPr>
        <p:spPr>
          <a:xfrm>
            <a:off x="437650" y="803750"/>
            <a:ext cx="7710600" cy="9618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chemeClr val="dk1"/>
              </a:buClr>
              <a:buSzPts val="1100"/>
              <a:buFont typeface="Arial"/>
              <a:buNone/>
            </a:pPr>
            <a:r>
              <a:rPr lang="es-ES" sz="1200" b="1" i="0" u="none" strike="noStrike" cap="none">
                <a:solidFill>
                  <a:srgbClr val="026FC0"/>
                </a:solidFill>
                <a:latin typeface="Montserrat"/>
                <a:ea typeface="Montserrat"/>
                <a:cs typeface="Montserrat"/>
                <a:sym typeface="Montserrat"/>
              </a:rPr>
              <a:t>Fuentes</a:t>
            </a:r>
            <a:endParaRPr sz="1200" b="1" i="0" u="none" strike="noStrike" cap="none">
              <a:solidFill>
                <a:srgbClr val="026FC0"/>
              </a:solidFill>
              <a:latin typeface="Montserrat"/>
              <a:ea typeface="Montserrat"/>
              <a:cs typeface="Montserrat"/>
              <a:sym typeface="Montserrat"/>
            </a:endParaRPr>
          </a:p>
          <a:p>
            <a:pPr marL="0" marR="38100" lvl="0" indent="0" algn="l" rtl="0">
              <a:lnSpc>
                <a:spcPct val="115000"/>
              </a:lnSpc>
              <a:spcBef>
                <a:spcPts val="0"/>
              </a:spcBef>
              <a:spcAft>
                <a:spcPts val="0"/>
              </a:spcAft>
              <a:buClr>
                <a:schemeClr val="dk1"/>
              </a:buClr>
              <a:buSzPts val="1100"/>
              <a:buFont typeface="Arial"/>
              <a:buNone/>
            </a:pPr>
            <a:r>
              <a:rPr lang="es-ES" sz="1100" b="0" i="0" u="none" strike="noStrike" cap="none">
                <a:solidFill>
                  <a:schemeClr val="lt1"/>
                </a:solidFill>
                <a:latin typeface="Montserrat"/>
                <a:ea typeface="Montserrat"/>
                <a:cs typeface="Montserrat"/>
                <a:sym typeface="Montserrat"/>
              </a:rPr>
              <a:t>Esta presentación se ha realizado utilizando la siguiente fuente:</a:t>
            </a:r>
            <a:endParaRPr sz="1100" b="0" i="0" u="none" strike="noStrike" cap="none">
              <a:solidFill>
                <a:schemeClr val="lt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b="1" i="0" u="none" strike="noStrike" cap="none">
              <a:solidFill>
                <a:schemeClr val="lt1"/>
              </a:solidFill>
              <a:latin typeface="Arial"/>
              <a:ea typeface="Arial"/>
              <a:cs typeface="Arial"/>
              <a:sym typeface="Arial"/>
            </a:endParaRPr>
          </a:p>
          <a:p>
            <a:pPr marL="457200" marR="0" lvl="0" indent="-298450" algn="l" rtl="0">
              <a:lnSpc>
                <a:spcPct val="100000"/>
              </a:lnSpc>
              <a:spcBef>
                <a:spcPts val="0"/>
              </a:spcBef>
              <a:spcAft>
                <a:spcPts val="0"/>
              </a:spcAft>
              <a:buClr>
                <a:schemeClr val="lt1"/>
              </a:buClr>
              <a:buSzPts val="1100"/>
              <a:buFont typeface="Arial"/>
              <a:buChar char="●"/>
            </a:pPr>
            <a:r>
              <a:rPr lang="es-ES" sz="1100" b="1" i="0" u="none" strike="noStrike" cap="none">
                <a:solidFill>
                  <a:schemeClr val="lt1"/>
                </a:solidFill>
                <a:latin typeface="Arial"/>
                <a:ea typeface="Arial"/>
                <a:cs typeface="Arial"/>
                <a:sym typeface="Arial"/>
              </a:rPr>
              <a:t>Montserrat: </a:t>
            </a:r>
            <a:r>
              <a:rPr lang="es-ES" sz="1100" b="0" i="0" u="sng" strike="noStrike" cap="none">
                <a:solidFill>
                  <a:srgbClr val="0E57C4"/>
                </a:solidFill>
                <a:latin typeface="Arial"/>
                <a:ea typeface="Arial"/>
                <a:cs typeface="Arial"/>
                <a:sym typeface="Arial"/>
                <a:hlinkClick r:id="rId3">
                  <a:extLst>
                    <a:ext uri="{A12FA001-AC4F-418D-AE19-62706E023703}">
                      <ahyp:hlinkClr xmlns:ahyp="http://schemas.microsoft.com/office/drawing/2018/hyperlinkcolor" val="tx"/>
                    </a:ext>
                  </a:extLst>
                </a:hlinkClick>
              </a:rPr>
              <a:t>https://fonts.google.com/specimen/Montserrat</a:t>
            </a:r>
            <a:endParaRPr sz="1100" b="0"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lt1"/>
              </a:solidFill>
              <a:latin typeface="Arial"/>
              <a:ea typeface="Arial"/>
              <a:cs typeface="Arial"/>
              <a:sym typeface="Arial"/>
            </a:endParaRPr>
          </a:p>
        </p:txBody>
      </p:sp>
      <p:sp>
        <p:nvSpPr>
          <p:cNvPr id="200" name="Google Shape;200;p6"/>
          <p:cNvSpPr txBox="1"/>
          <p:nvPr/>
        </p:nvSpPr>
        <p:spPr>
          <a:xfrm>
            <a:off x="451675" y="1765438"/>
            <a:ext cx="7710600" cy="6831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chemeClr val="dk1"/>
              </a:buClr>
              <a:buSzPts val="1100"/>
              <a:buFont typeface="Arial"/>
              <a:buNone/>
            </a:pPr>
            <a:r>
              <a:rPr lang="es-ES" sz="1200" b="1" i="0" u="none" strike="noStrike" cap="none">
                <a:solidFill>
                  <a:srgbClr val="026FC0"/>
                </a:solidFill>
                <a:latin typeface="Montserrat"/>
                <a:ea typeface="Montserrat"/>
                <a:cs typeface="Montserrat"/>
                <a:sym typeface="Montserrat"/>
              </a:rPr>
              <a:t>Colores</a:t>
            </a:r>
            <a:endParaRPr sz="1200" b="1" i="0" u="none" strike="noStrike" cap="none">
              <a:solidFill>
                <a:srgbClr val="026FC0"/>
              </a:solidFill>
              <a:latin typeface="Montserrat"/>
              <a:ea typeface="Montserrat"/>
              <a:cs typeface="Montserrat"/>
              <a:sym typeface="Montserrat"/>
            </a:endParaRPr>
          </a:p>
          <a:p>
            <a:pPr marL="0" marR="38100" lvl="0" indent="0" algn="l" rtl="0">
              <a:lnSpc>
                <a:spcPct val="115000"/>
              </a:lnSpc>
              <a:spcBef>
                <a:spcPts val="0"/>
              </a:spcBef>
              <a:spcAft>
                <a:spcPts val="0"/>
              </a:spcAft>
              <a:buClr>
                <a:schemeClr val="dk1"/>
              </a:buClr>
              <a:buSzPts val="1100"/>
              <a:buFont typeface="Arial"/>
              <a:buNone/>
            </a:pPr>
            <a:r>
              <a:rPr lang="es-ES" sz="1100" b="0" i="0" u="none" strike="noStrike" cap="none">
                <a:solidFill>
                  <a:schemeClr val="lt1"/>
                </a:solidFill>
                <a:latin typeface="Montserrat"/>
                <a:ea typeface="Montserrat"/>
                <a:cs typeface="Montserrat"/>
                <a:sym typeface="Montserrat"/>
              </a:rPr>
              <a:t>Por otro lado, los colores corporativos a tener en cuenta para la representación de los elementos prioritarios de la plantilla, y por tanto la utilización y uso de los mismos, son los siguientes:</a:t>
            </a:r>
            <a:endParaRPr sz="1100" b="0"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es-ES" sz="1100" b="0" i="0" u="none" strike="noStrike" cap="none">
                <a:solidFill>
                  <a:schemeClr val="lt1"/>
                </a:solidFill>
                <a:latin typeface="Arial"/>
                <a:ea typeface="Arial"/>
                <a:cs typeface="Arial"/>
                <a:sym typeface="Arial"/>
              </a:rPr>
              <a:t> </a:t>
            </a:r>
            <a:endParaRPr sz="1100" b="0"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lt1"/>
              </a:solidFill>
              <a:latin typeface="Arial"/>
              <a:ea typeface="Arial"/>
              <a:cs typeface="Arial"/>
              <a:sym typeface="Arial"/>
            </a:endParaRPr>
          </a:p>
        </p:txBody>
      </p:sp>
      <p:sp>
        <p:nvSpPr>
          <p:cNvPr id="201" name="Google Shape;201;p6"/>
          <p:cNvSpPr txBox="1"/>
          <p:nvPr/>
        </p:nvSpPr>
        <p:spPr>
          <a:xfrm>
            <a:off x="451675" y="3623450"/>
            <a:ext cx="8488500" cy="12663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chemeClr val="dk1"/>
              </a:buClr>
              <a:buSzPts val="1100"/>
              <a:buFont typeface="Arial"/>
              <a:buNone/>
            </a:pPr>
            <a:r>
              <a:rPr lang="es-ES" sz="1200" b="1" i="0" u="none" strike="noStrike" cap="none">
                <a:solidFill>
                  <a:srgbClr val="026FC0"/>
                </a:solidFill>
                <a:latin typeface="Montserrat"/>
                <a:ea typeface="Montserrat"/>
                <a:cs typeface="Montserrat"/>
                <a:sym typeface="Montserrat"/>
              </a:rPr>
              <a:t>Estilos</a:t>
            </a:r>
            <a:endParaRPr sz="1200" b="1" i="0" u="none" strike="noStrike" cap="none">
              <a:solidFill>
                <a:srgbClr val="026FC0"/>
              </a:solidFill>
              <a:latin typeface="Montserrat"/>
              <a:ea typeface="Montserrat"/>
              <a:cs typeface="Montserrat"/>
              <a:sym typeface="Montserrat"/>
            </a:endParaRPr>
          </a:p>
          <a:p>
            <a:pPr marL="0" marR="38100" lvl="0" indent="0" algn="l" rtl="0">
              <a:lnSpc>
                <a:spcPct val="115000"/>
              </a:lnSpc>
              <a:spcBef>
                <a:spcPts val="0"/>
              </a:spcBef>
              <a:spcAft>
                <a:spcPts val="0"/>
              </a:spcAft>
              <a:buClr>
                <a:schemeClr val="dk1"/>
              </a:buClr>
              <a:buSzPts val="1100"/>
              <a:buFont typeface="Arial"/>
              <a:buNone/>
            </a:pPr>
            <a:r>
              <a:rPr lang="es-ES" sz="1100" b="0" i="0" u="none" strike="noStrike" cap="none">
                <a:solidFill>
                  <a:schemeClr val="lt1"/>
                </a:solidFill>
                <a:latin typeface="Montserrat"/>
                <a:ea typeface="Montserrat"/>
                <a:cs typeface="Montserrat"/>
                <a:sym typeface="Montserrat"/>
              </a:rPr>
              <a:t>Todos los estilos de los iconos, vectores e imágenes están sujetos a modificaciones. En la siguiente diapositiva encontrarás varios bancos gratuitos donde poder descargar tus diseños. Adjuntamos también el acceso al drive donde podrás encontrar los recursos corporativos. </a:t>
            </a:r>
            <a:endParaRPr sz="1100" b="0" i="0" u="none" strike="noStrike" cap="none">
              <a:solidFill>
                <a:schemeClr val="lt1"/>
              </a:solidFill>
              <a:latin typeface="Montserrat"/>
              <a:ea typeface="Montserrat"/>
              <a:cs typeface="Montserrat"/>
              <a:sym typeface="Montserrat"/>
            </a:endParaRPr>
          </a:p>
          <a:p>
            <a:pPr marL="0" marR="38100" lvl="0" indent="0" algn="l" rtl="0">
              <a:lnSpc>
                <a:spcPct val="115000"/>
              </a:lnSpc>
              <a:spcBef>
                <a:spcPts val="0"/>
              </a:spcBef>
              <a:spcAft>
                <a:spcPts val="0"/>
              </a:spcAft>
              <a:buClr>
                <a:schemeClr val="dk1"/>
              </a:buClr>
              <a:buSzPts val="1100"/>
              <a:buFont typeface="Arial"/>
              <a:buNone/>
            </a:pPr>
            <a:endParaRPr sz="1100" b="0" i="0" u="none" strike="noStrike" cap="none">
              <a:solidFill>
                <a:schemeClr val="lt1"/>
              </a:solidFill>
              <a:latin typeface="Montserrat"/>
              <a:ea typeface="Montserrat"/>
              <a:cs typeface="Montserrat"/>
              <a:sym typeface="Montserrat"/>
            </a:endParaRPr>
          </a:p>
          <a:p>
            <a:pPr marL="457200" marR="0" lvl="0" indent="-298450" algn="l" rtl="0">
              <a:lnSpc>
                <a:spcPct val="115000"/>
              </a:lnSpc>
              <a:spcBef>
                <a:spcPts val="0"/>
              </a:spcBef>
              <a:spcAft>
                <a:spcPts val="0"/>
              </a:spcAft>
              <a:buClr>
                <a:schemeClr val="lt1"/>
              </a:buClr>
              <a:buSzPts val="1100"/>
              <a:buFont typeface="Montserrat"/>
              <a:buChar char="●"/>
            </a:pPr>
            <a:r>
              <a:rPr lang="es-ES" sz="1100" b="0" i="0" u="none" strike="noStrike" cap="none">
                <a:solidFill>
                  <a:schemeClr val="lt1"/>
                </a:solidFill>
                <a:latin typeface="Montserrat"/>
                <a:ea typeface="Montserrat"/>
                <a:cs typeface="Montserrat"/>
                <a:sym typeface="Montserrat"/>
              </a:rPr>
              <a:t>Comunicación Interna FS: </a:t>
            </a:r>
            <a:r>
              <a:rPr lang="es-ES" sz="1100" b="0" i="0" u="sng" strike="noStrike" cap="none">
                <a:solidFill>
                  <a:srgbClr val="026FC0"/>
                </a:solidFill>
                <a:latin typeface="Arial"/>
                <a:ea typeface="Arial"/>
                <a:cs typeface="Arial"/>
                <a:sym typeface="Arial"/>
                <a:hlinkClick r:id="rId4">
                  <a:extLst>
                    <a:ext uri="{A12FA001-AC4F-418D-AE19-62706E023703}">
                      <ahyp:hlinkClr xmlns:ahyp="http://schemas.microsoft.com/office/drawing/2018/hyperlinkcolor" val="tx"/>
                    </a:ext>
                  </a:extLst>
                </a:hlinkClick>
              </a:rPr>
              <a:t>https://drive.google.com/drive/folders/1-O-pwkAASgN9KZd1cErb_IcYdwAVsruh?usp=drive_link</a:t>
            </a:r>
            <a:endParaRPr sz="1100" b="0" i="0" u="sng" strike="noStrike" cap="none">
              <a:solidFill>
                <a:srgbClr val="026FC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endParaRPr sz="1100" b="0" i="0" u="sng" strike="noStrike" cap="none">
              <a:solidFill>
                <a:srgbClr val="0E57C4"/>
              </a:solidFill>
              <a:latin typeface="Arial"/>
              <a:ea typeface="Arial"/>
              <a:cs typeface="Arial"/>
              <a:sym typeface="Arial"/>
            </a:endParaRPr>
          </a:p>
        </p:txBody>
      </p:sp>
      <p:grpSp>
        <p:nvGrpSpPr>
          <p:cNvPr id="202" name="Google Shape;202;p6"/>
          <p:cNvGrpSpPr/>
          <p:nvPr/>
        </p:nvGrpSpPr>
        <p:grpSpPr>
          <a:xfrm>
            <a:off x="1640638" y="2727150"/>
            <a:ext cx="5862694" cy="756175"/>
            <a:chOff x="1640638" y="2727150"/>
            <a:chExt cx="5862694" cy="756175"/>
          </a:xfrm>
        </p:grpSpPr>
        <p:grpSp>
          <p:nvGrpSpPr>
            <p:cNvPr id="203" name="Google Shape;203;p6"/>
            <p:cNvGrpSpPr/>
            <p:nvPr/>
          </p:nvGrpSpPr>
          <p:grpSpPr>
            <a:xfrm>
              <a:off x="1640638" y="2729125"/>
              <a:ext cx="791400" cy="754200"/>
              <a:chOff x="3645388" y="2947800"/>
              <a:chExt cx="791400" cy="754200"/>
            </a:xfrm>
          </p:grpSpPr>
          <p:sp>
            <p:nvSpPr>
              <p:cNvPr id="204" name="Google Shape;204;p6"/>
              <p:cNvSpPr/>
              <p:nvPr/>
            </p:nvSpPr>
            <p:spPr>
              <a:xfrm>
                <a:off x="3645388" y="2947800"/>
                <a:ext cx="791400" cy="754200"/>
              </a:xfrm>
              <a:prstGeom prst="roundRect">
                <a:avLst>
                  <a:gd name="adj" fmla="val 16667"/>
                </a:avLst>
              </a:prstGeom>
              <a:solidFill>
                <a:srgbClr val="0E57C4"/>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 name="Google Shape;205;p6"/>
              <p:cNvSpPr txBox="1"/>
              <p:nvPr/>
            </p:nvSpPr>
            <p:spPr>
              <a:xfrm>
                <a:off x="3645388" y="3104850"/>
                <a:ext cx="791400" cy="440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s-ES" sz="1000" b="1" i="0" u="none" strike="noStrike" cap="none">
                    <a:solidFill>
                      <a:schemeClr val="lt1"/>
                    </a:solidFill>
                    <a:latin typeface="Arial"/>
                    <a:ea typeface="Arial"/>
                    <a:cs typeface="Arial"/>
                    <a:sym typeface="Arial"/>
                  </a:rPr>
                  <a:t>#026FC1</a:t>
                </a:r>
                <a:endParaRPr sz="1000" b="1" i="0" u="none" strike="noStrike" cap="none">
                  <a:solidFill>
                    <a:schemeClr val="lt1"/>
                  </a:solidFill>
                  <a:latin typeface="Arial"/>
                  <a:ea typeface="Arial"/>
                  <a:cs typeface="Arial"/>
                  <a:sym typeface="Arial"/>
                </a:endParaRPr>
              </a:p>
            </p:txBody>
          </p:sp>
        </p:grpSp>
        <p:grpSp>
          <p:nvGrpSpPr>
            <p:cNvPr id="206" name="Google Shape;206;p6"/>
            <p:cNvGrpSpPr/>
            <p:nvPr/>
          </p:nvGrpSpPr>
          <p:grpSpPr>
            <a:xfrm>
              <a:off x="3645332" y="2727150"/>
              <a:ext cx="791406" cy="754200"/>
              <a:chOff x="4707207" y="2947800"/>
              <a:chExt cx="791406" cy="754200"/>
            </a:xfrm>
          </p:grpSpPr>
          <p:sp>
            <p:nvSpPr>
              <p:cNvPr id="207" name="Google Shape;207;p6"/>
              <p:cNvSpPr/>
              <p:nvPr/>
            </p:nvSpPr>
            <p:spPr>
              <a:xfrm>
                <a:off x="4707207" y="2947800"/>
                <a:ext cx="791400" cy="754200"/>
              </a:xfrm>
              <a:prstGeom prst="roundRect">
                <a:avLst>
                  <a:gd name="adj" fmla="val 16667"/>
                </a:avLst>
              </a:prstGeom>
              <a:solidFill>
                <a:srgbClr val="028CF5"/>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8" name="Google Shape;208;p6"/>
              <p:cNvSpPr txBox="1"/>
              <p:nvPr/>
            </p:nvSpPr>
            <p:spPr>
              <a:xfrm>
                <a:off x="4707213" y="3104850"/>
                <a:ext cx="791400" cy="440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s-ES" sz="1000" b="1" i="0" u="none" strike="noStrike" cap="none">
                    <a:solidFill>
                      <a:srgbClr val="FFFFFF"/>
                    </a:solidFill>
                    <a:latin typeface="Arial"/>
                    <a:ea typeface="Arial"/>
                    <a:cs typeface="Arial"/>
                    <a:sym typeface="Arial"/>
                  </a:rPr>
                  <a:t>#028CF5</a:t>
                </a:r>
                <a:endParaRPr sz="1000" b="1" i="0" u="none" strike="noStrike" cap="none">
                  <a:solidFill>
                    <a:srgbClr val="FFFFFF"/>
                  </a:solidFill>
                  <a:latin typeface="Arial"/>
                  <a:ea typeface="Arial"/>
                  <a:cs typeface="Arial"/>
                  <a:sym typeface="Arial"/>
                </a:endParaRPr>
              </a:p>
            </p:txBody>
          </p:sp>
        </p:grpSp>
        <p:grpSp>
          <p:nvGrpSpPr>
            <p:cNvPr id="209" name="Google Shape;209;p6"/>
            <p:cNvGrpSpPr/>
            <p:nvPr/>
          </p:nvGrpSpPr>
          <p:grpSpPr>
            <a:xfrm>
              <a:off x="2623138" y="2729125"/>
              <a:ext cx="791400" cy="754200"/>
              <a:chOff x="3114463" y="3878900"/>
              <a:chExt cx="791400" cy="754200"/>
            </a:xfrm>
          </p:grpSpPr>
          <p:sp>
            <p:nvSpPr>
              <p:cNvPr id="210" name="Google Shape;210;p6"/>
              <p:cNvSpPr/>
              <p:nvPr/>
            </p:nvSpPr>
            <p:spPr>
              <a:xfrm>
                <a:off x="3114463" y="3878900"/>
                <a:ext cx="791400" cy="754200"/>
              </a:xfrm>
              <a:prstGeom prst="roundRect">
                <a:avLst>
                  <a:gd name="adj" fmla="val 16667"/>
                </a:avLst>
              </a:prstGeom>
              <a:solidFill>
                <a:srgbClr val="008ED6"/>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1" name="Google Shape;211;p6"/>
              <p:cNvSpPr txBox="1"/>
              <p:nvPr/>
            </p:nvSpPr>
            <p:spPr>
              <a:xfrm>
                <a:off x="3114463" y="4035950"/>
                <a:ext cx="791400" cy="440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s-ES" sz="1000" b="1" i="0" u="none" strike="noStrike" cap="none">
                    <a:solidFill>
                      <a:schemeClr val="lt1"/>
                    </a:solidFill>
                    <a:latin typeface="Arial"/>
                    <a:ea typeface="Arial"/>
                    <a:cs typeface="Arial"/>
                    <a:sym typeface="Arial"/>
                  </a:rPr>
                  <a:t>#008ED6</a:t>
                </a:r>
                <a:endParaRPr sz="1000" b="1" i="0" u="none" strike="noStrike" cap="none">
                  <a:solidFill>
                    <a:schemeClr val="lt1"/>
                  </a:solidFill>
                  <a:latin typeface="Arial"/>
                  <a:ea typeface="Arial"/>
                  <a:cs typeface="Arial"/>
                  <a:sym typeface="Arial"/>
                </a:endParaRPr>
              </a:p>
            </p:txBody>
          </p:sp>
        </p:grpSp>
        <p:grpSp>
          <p:nvGrpSpPr>
            <p:cNvPr id="212" name="Google Shape;212;p6"/>
            <p:cNvGrpSpPr/>
            <p:nvPr/>
          </p:nvGrpSpPr>
          <p:grpSpPr>
            <a:xfrm>
              <a:off x="4667532" y="2729125"/>
              <a:ext cx="791406" cy="754200"/>
              <a:chOff x="4176282" y="3878900"/>
              <a:chExt cx="791406" cy="754200"/>
            </a:xfrm>
          </p:grpSpPr>
          <p:sp>
            <p:nvSpPr>
              <p:cNvPr id="213" name="Google Shape;213;p6"/>
              <p:cNvSpPr/>
              <p:nvPr/>
            </p:nvSpPr>
            <p:spPr>
              <a:xfrm>
                <a:off x="4176282" y="3878900"/>
                <a:ext cx="791400" cy="754200"/>
              </a:xfrm>
              <a:prstGeom prst="roundRect">
                <a:avLst>
                  <a:gd name="adj" fmla="val 16667"/>
                </a:avLst>
              </a:prstGeom>
              <a:solidFill>
                <a:srgbClr val="D4F1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4" name="Google Shape;214;p6"/>
              <p:cNvSpPr txBox="1"/>
              <p:nvPr/>
            </p:nvSpPr>
            <p:spPr>
              <a:xfrm>
                <a:off x="4176288" y="4035950"/>
                <a:ext cx="791400" cy="440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s-ES" sz="1000" b="1" i="0" u="none" strike="noStrike" cap="none">
                    <a:solidFill>
                      <a:srgbClr val="191919"/>
                    </a:solidFill>
                    <a:latin typeface="Arial"/>
                    <a:ea typeface="Arial"/>
                    <a:cs typeface="Arial"/>
                    <a:sym typeface="Arial"/>
                  </a:rPr>
                  <a:t>#D4F1FF</a:t>
                </a:r>
                <a:endParaRPr sz="1000" b="1" i="0" u="none" strike="noStrike" cap="none">
                  <a:solidFill>
                    <a:srgbClr val="191919"/>
                  </a:solidFill>
                  <a:latin typeface="Arial"/>
                  <a:ea typeface="Arial"/>
                  <a:cs typeface="Arial"/>
                  <a:sym typeface="Arial"/>
                </a:endParaRPr>
              </a:p>
            </p:txBody>
          </p:sp>
        </p:grpSp>
        <p:grpSp>
          <p:nvGrpSpPr>
            <p:cNvPr id="215" name="Google Shape;215;p6"/>
            <p:cNvGrpSpPr/>
            <p:nvPr/>
          </p:nvGrpSpPr>
          <p:grpSpPr>
            <a:xfrm>
              <a:off x="5689732" y="2727150"/>
              <a:ext cx="791406" cy="754200"/>
              <a:chOff x="5238132" y="3878900"/>
              <a:chExt cx="791406" cy="754200"/>
            </a:xfrm>
          </p:grpSpPr>
          <p:sp>
            <p:nvSpPr>
              <p:cNvPr id="216" name="Google Shape;216;p6"/>
              <p:cNvSpPr/>
              <p:nvPr/>
            </p:nvSpPr>
            <p:spPr>
              <a:xfrm>
                <a:off x="5238132" y="3878900"/>
                <a:ext cx="791400" cy="754200"/>
              </a:xfrm>
              <a:prstGeom prst="roundRect">
                <a:avLst>
                  <a:gd name="adj" fmla="val 16667"/>
                </a:avLst>
              </a:prstGeom>
              <a:solidFill>
                <a:srgbClr val="F3F7F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 name="Google Shape;217;p6"/>
              <p:cNvSpPr txBox="1"/>
              <p:nvPr/>
            </p:nvSpPr>
            <p:spPr>
              <a:xfrm>
                <a:off x="5238138" y="4035950"/>
                <a:ext cx="791400" cy="440100"/>
              </a:xfrm>
              <a:prstGeom prst="rect">
                <a:avLst/>
              </a:prstGeom>
              <a:solidFill>
                <a:srgbClr val="F3F7FB"/>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s-ES" sz="1000" b="1" i="0" u="none" strike="noStrike" cap="none">
                    <a:solidFill>
                      <a:schemeClr val="dk1"/>
                    </a:solidFill>
                    <a:latin typeface="Arial"/>
                    <a:ea typeface="Arial"/>
                    <a:cs typeface="Arial"/>
                    <a:sym typeface="Arial"/>
                  </a:rPr>
                  <a:t>#F3F7FB</a:t>
                </a:r>
                <a:endParaRPr sz="1000" b="1" i="0" u="none" strike="noStrike" cap="none">
                  <a:solidFill>
                    <a:schemeClr val="dk1"/>
                  </a:solidFill>
                  <a:latin typeface="Arial"/>
                  <a:ea typeface="Arial"/>
                  <a:cs typeface="Arial"/>
                  <a:sym typeface="Arial"/>
                </a:endParaRPr>
              </a:p>
            </p:txBody>
          </p:sp>
        </p:grpSp>
        <p:sp>
          <p:nvSpPr>
            <p:cNvPr id="218" name="Google Shape;218;p6"/>
            <p:cNvSpPr/>
            <p:nvPr/>
          </p:nvSpPr>
          <p:spPr>
            <a:xfrm>
              <a:off x="6711932" y="2727150"/>
              <a:ext cx="791400" cy="754200"/>
            </a:xfrm>
            <a:prstGeom prst="roundRect">
              <a:avLst>
                <a:gd name="adj" fmla="val 16667"/>
              </a:avLst>
            </a:prstGeom>
            <a:solidFill>
              <a:srgbClr val="00102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9" name="Google Shape;219;p6"/>
            <p:cNvSpPr txBox="1"/>
            <p:nvPr/>
          </p:nvSpPr>
          <p:spPr>
            <a:xfrm>
              <a:off x="6772900" y="2884200"/>
              <a:ext cx="679500" cy="440100"/>
            </a:xfrm>
            <a:prstGeom prst="rect">
              <a:avLst/>
            </a:prstGeom>
            <a:solidFill>
              <a:srgbClr val="001021"/>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1100"/>
                <a:buFont typeface="Arial"/>
                <a:buNone/>
              </a:pPr>
              <a:r>
                <a:rPr lang="es-ES" sz="1000" b="1" i="0" u="none" strike="noStrike" cap="none">
                  <a:solidFill>
                    <a:schemeClr val="lt1"/>
                  </a:solidFill>
                  <a:latin typeface="Arial"/>
                  <a:ea typeface="Arial"/>
                  <a:cs typeface="Arial"/>
                  <a:sym typeface="Arial"/>
                </a:rPr>
                <a:t>#001021</a:t>
              </a:r>
              <a:endParaRPr sz="1000" b="1" i="0" u="none" strike="noStrike" cap="none">
                <a:solidFill>
                  <a:schemeClr val="lt1"/>
                </a:solidFill>
                <a:latin typeface="Arial"/>
                <a:ea typeface="Arial"/>
                <a:cs typeface="Arial"/>
                <a:sym typeface="Arial"/>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grpSp>
        <p:nvGrpSpPr>
          <p:cNvPr id="179" name="Google Shape;179;p3"/>
          <p:cNvGrpSpPr/>
          <p:nvPr/>
        </p:nvGrpSpPr>
        <p:grpSpPr>
          <a:xfrm>
            <a:off x="352975" y="781200"/>
            <a:ext cx="4633800" cy="1763298"/>
            <a:chOff x="352975" y="781200"/>
            <a:chExt cx="4633800" cy="1763298"/>
          </a:xfrm>
        </p:grpSpPr>
        <p:sp>
          <p:nvSpPr>
            <p:cNvPr id="180" name="Google Shape;180;p3"/>
            <p:cNvSpPr txBox="1"/>
            <p:nvPr/>
          </p:nvSpPr>
          <p:spPr>
            <a:xfrm>
              <a:off x="352975" y="1962203"/>
              <a:ext cx="4633800" cy="582295"/>
            </a:xfrm>
            <a:prstGeom prst="rect">
              <a:avLst/>
            </a:prstGeom>
            <a:noFill/>
            <a:ln>
              <a:noFill/>
            </a:ln>
          </p:spPr>
          <p:txBody>
            <a:bodyPr spcFirstLastPara="1" wrap="square" lIns="91425" tIns="45700" rIns="91425" bIns="45700" anchor="ctr" anchorCtr="0">
              <a:spAutoFit/>
            </a:bodyPr>
            <a:lstStyle/>
            <a:p>
              <a:pPr marL="0" marR="0" lvl="0" indent="0" algn="just" rtl="0">
                <a:lnSpc>
                  <a:spcPct val="100000"/>
                </a:lnSpc>
                <a:spcBef>
                  <a:spcPts val="0"/>
                </a:spcBef>
                <a:spcAft>
                  <a:spcPts val="0"/>
                </a:spcAft>
                <a:buClr>
                  <a:srgbClr val="000000"/>
                </a:buClr>
                <a:buSzPts val="3200"/>
                <a:buFont typeface="Arial"/>
                <a:buNone/>
              </a:pPr>
              <a:r>
                <a:rPr lang="es-ES" sz="3200" b="1" i="0" u="none" strike="noStrike" cap="none" dirty="0">
                  <a:solidFill>
                    <a:srgbClr val="FDFDFD"/>
                  </a:solidFill>
                  <a:latin typeface="Arial"/>
                  <a:ea typeface="Arial"/>
                  <a:cs typeface="Arial"/>
                  <a:sym typeface="Arial"/>
                </a:rPr>
                <a:t>Requisitos funcionales</a:t>
              </a:r>
              <a:endParaRPr sz="3200" b="1" i="0" u="none" strike="noStrike" cap="none" dirty="0">
                <a:solidFill>
                  <a:srgbClr val="FDFDFD"/>
                </a:solidFill>
                <a:latin typeface="Arial"/>
                <a:ea typeface="Arial"/>
                <a:cs typeface="Arial"/>
                <a:sym typeface="Arial"/>
              </a:endParaRPr>
            </a:p>
          </p:txBody>
        </p:sp>
        <p:sp>
          <p:nvSpPr>
            <p:cNvPr id="181" name="Google Shape;181;p3"/>
            <p:cNvSpPr txBox="1"/>
            <p:nvPr/>
          </p:nvSpPr>
          <p:spPr>
            <a:xfrm>
              <a:off x="352975" y="781200"/>
              <a:ext cx="3087900" cy="333375"/>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1000"/>
                <a:buFont typeface="Arial"/>
                <a:buNone/>
              </a:pPr>
              <a:r>
                <a:rPr lang="es-ES" sz="1100" b="0" i="0" u="none" strike="noStrike" cap="none">
                  <a:solidFill>
                    <a:srgbClr val="FFFFFF"/>
                  </a:solidFill>
                  <a:highlight>
                    <a:srgbClr val="026FC0"/>
                  </a:highlight>
                  <a:latin typeface="Montserrat"/>
                  <a:ea typeface="Montserrat"/>
                  <a:cs typeface="Montserrat"/>
                  <a:sym typeface="Montserrat"/>
                </a:rPr>
                <a:t>Práctica final PFB</a:t>
              </a:r>
              <a:endParaRPr sz="1100" b="0" i="0" u="none" strike="noStrike" cap="none">
                <a:solidFill>
                  <a:srgbClr val="FFFFFF"/>
                </a:solidFill>
                <a:highlight>
                  <a:srgbClr val="026FC0"/>
                </a:highlight>
                <a:latin typeface="Montserrat"/>
                <a:ea typeface="Montserrat"/>
                <a:cs typeface="Montserrat"/>
                <a:sym typeface="Montserrat"/>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grpSp>
        <p:nvGrpSpPr>
          <p:cNvPr id="186" name="Google Shape;186;p4"/>
          <p:cNvGrpSpPr/>
          <p:nvPr/>
        </p:nvGrpSpPr>
        <p:grpSpPr>
          <a:xfrm>
            <a:off x="0" y="331470"/>
            <a:ext cx="7136765" cy="563880"/>
            <a:chOff x="0" y="243314"/>
            <a:chExt cx="7136725" cy="994800"/>
          </a:xfrm>
        </p:grpSpPr>
        <p:sp>
          <p:nvSpPr>
            <p:cNvPr id="187" name="Google Shape;187;p4"/>
            <p:cNvSpPr txBox="1"/>
            <p:nvPr/>
          </p:nvSpPr>
          <p:spPr>
            <a:xfrm>
              <a:off x="459325" y="243314"/>
              <a:ext cx="6677400" cy="9948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chemeClr val="dk1"/>
                </a:buClr>
                <a:buSzPts val="1800"/>
                <a:buFont typeface="Arial"/>
                <a:buNone/>
              </a:pPr>
              <a:r>
                <a:rPr lang="es-ES" sz="2000" b="0" i="0" u="none" strike="noStrike" cap="none">
                  <a:solidFill>
                    <a:srgbClr val="026FC1"/>
                  </a:solidFill>
                  <a:latin typeface="Montserrat SemiBold"/>
                  <a:ea typeface="Montserrat SemiBold"/>
                  <a:cs typeface="Montserrat SemiBold"/>
                  <a:sym typeface="Montserrat SemiBold"/>
                </a:rPr>
                <a:t>Requisitos funcionales</a:t>
              </a:r>
              <a:endParaRPr sz="1800" b="1" i="0" u="none" strike="noStrike" cap="none">
                <a:solidFill>
                  <a:srgbClr val="1B1B1B"/>
                </a:solidFill>
                <a:latin typeface="Montserrat SemiBold"/>
                <a:ea typeface="Montserrat SemiBold"/>
                <a:cs typeface="Montserrat SemiBold"/>
                <a:sym typeface="Montserrat SemiBold"/>
              </a:endParaRPr>
            </a:p>
          </p:txBody>
        </p:sp>
        <p:sp>
          <p:nvSpPr>
            <p:cNvPr id="188" name="Google Shape;188;p4"/>
            <p:cNvSpPr/>
            <p:nvPr/>
          </p:nvSpPr>
          <p:spPr>
            <a:xfrm rot="-5400000">
              <a:off x="53400" y="357305"/>
              <a:ext cx="269100" cy="375900"/>
            </a:xfrm>
            <a:prstGeom prst="rect">
              <a:avLst/>
            </a:prstGeom>
            <a:gradFill>
              <a:gsLst>
                <a:gs pos="0">
                  <a:srgbClr val="028CF5"/>
                </a:gs>
                <a:gs pos="100000">
                  <a:srgbClr val="09CBE3"/>
                </a:gs>
              </a:gsLst>
              <a:lin ang="18900044"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89" name="Google Shape;189;p4"/>
          <p:cNvSpPr txBox="1"/>
          <p:nvPr/>
        </p:nvSpPr>
        <p:spPr>
          <a:xfrm>
            <a:off x="459328" y="895350"/>
            <a:ext cx="8393430" cy="3738995"/>
          </a:xfrm>
          <a:prstGeom prst="rect">
            <a:avLst/>
          </a:prstGeom>
          <a:noFill/>
          <a:ln>
            <a:noFill/>
          </a:ln>
        </p:spPr>
        <p:txBody>
          <a:bodyPr spcFirstLastPara="1" wrap="square" lIns="91425" tIns="91425" rIns="91425" bIns="91425" anchor="t" anchorCtr="0">
            <a:noAutofit/>
          </a:bodyPr>
          <a:lstStyle/>
          <a:p>
            <a:pPr marL="171450" marR="0" lvl="0" indent="-171450" algn="l" rtl="0">
              <a:lnSpc>
                <a:spcPct val="115000"/>
              </a:lnSpc>
              <a:spcBef>
                <a:spcPts val="0"/>
              </a:spcBef>
              <a:spcAft>
                <a:spcPts val="0"/>
              </a:spcAft>
              <a:buClr>
                <a:schemeClr val="dk1"/>
              </a:buClr>
              <a:buSzPts val="417"/>
              <a:buFont typeface="Arial" panose="020B0604020202020204" pitchFamily="34" charset="0"/>
              <a:buChar char="•"/>
            </a:pPr>
            <a:r>
              <a:rPr lang="es-ES" sz="2000" b="0" i="0" u="none" strike="noStrike" cap="none" dirty="0">
                <a:solidFill>
                  <a:srgbClr val="1B1B1B"/>
                </a:solidFill>
                <a:latin typeface="Montserrat"/>
                <a:ea typeface="Montserrat"/>
                <a:cs typeface="Montserrat"/>
                <a:sym typeface="Montserrat"/>
              </a:rPr>
              <a:t>Interfaz web dinámica.</a:t>
            </a:r>
          </a:p>
          <a:p>
            <a:pPr marR="0" lvl="0" algn="l" rtl="0">
              <a:lnSpc>
                <a:spcPct val="115000"/>
              </a:lnSpc>
              <a:spcBef>
                <a:spcPts val="0"/>
              </a:spcBef>
              <a:spcAft>
                <a:spcPts val="0"/>
              </a:spcAft>
              <a:buClr>
                <a:schemeClr val="dk1"/>
              </a:buClr>
              <a:buSzPts val="417"/>
            </a:pPr>
            <a:r>
              <a:rPr lang="es-ES" sz="2000" dirty="0">
                <a:solidFill>
                  <a:srgbClr val="1B1B1B"/>
                </a:solidFill>
                <a:latin typeface="Montserrat" panose="00000500000000000000" pitchFamily="2" charset="0"/>
                <a:sym typeface="Montserrat"/>
              </a:rPr>
              <a:t>	</a:t>
            </a:r>
            <a:r>
              <a:rPr lang="es-ES" sz="900" dirty="0">
                <a:latin typeface="Montserrat" panose="00000500000000000000" pitchFamily="2" charset="0"/>
              </a:rPr>
              <a:t>El </a:t>
            </a:r>
            <a:r>
              <a:rPr lang="es-ES" sz="900" dirty="0" err="1">
                <a:latin typeface="Montserrat" panose="00000500000000000000" pitchFamily="2" charset="0"/>
              </a:rPr>
              <a:t>frontend</a:t>
            </a:r>
            <a:r>
              <a:rPr lang="es-ES" sz="900" dirty="0">
                <a:latin typeface="Montserrat" panose="00000500000000000000" pitchFamily="2" charset="0"/>
              </a:rPr>
              <a:t> desarrollado en Vue.js presenta los datos de forma visual e interactiva para el usuario</a:t>
            </a:r>
            <a:r>
              <a:rPr lang="es-ES" sz="900" dirty="0"/>
              <a:t>.</a:t>
            </a:r>
          </a:p>
          <a:p>
            <a:pPr marR="0" lvl="0" algn="l" rtl="0">
              <a:lnSpc>
                <a:spcPct val="115000"/>
              </a:lnSpc>
              <a:spcBef>
                <a:spcPts val="0"/>
              </a:spcBef>
              <a:spcAft>
                <a:spcPts val="0"/>
              </a:spcAft>
              <a:buClr>
                <a:schemeClr val="dk1"/>
              </a:buClr>
              <a:buSzPts val="417"/>
            </a:pPr>
            <a:endParaRPr lang="es-ES" sz="900" b="0" i="0" u="none" strike="noStrike" cap="none" dirty="0">
              <a:solidFill>
                <a:srgbClr val="1B1B1B"/>
              </a:solidFill>
              <a:latin typeface="Montserrat"/>
              <a:ea typeface="Montserrat"/>
              <a:cs typeface="Montserrat"/>
              <a:sym typeface="Montserrat"/>
            </a:endParaRPr>
          </a:p>
          <a:p>
            <a:pPr marL="171450" indent="-171450">
              <a:lnSpc>
                <a:spcPct val="115000"/>
              </a:lnSpc>
              <a:buClr>
                <a:schemeClr val="dk1"/>
              </a:buClr>
              <a:buSzPts val="417"/>
              <a:buFont typeface="Arial" panose="020B0604020202020204" pitchFamily="34" charset="0"/>
              <a:buChar char="•"/>
            </a:pPr>
            <a:r>
              <a:rPr lang="es-ES" sz="2000" dirty="0">
                <a:solidFill>
                  <a:srgbClr val="1B1B1B"/>
                </a:solidFill>
                <a:latin typeface="Montserrat"/>
                <a:ea typeface="Montserrat"/>
                <a:cs typeface="Montserrat"/>
                <a:sym typeface="Montserrat"/>
              </a:rPr>
              <a:t>Navegación por varias vistas.</a:t>
            </a:r>
            <a:br>
              <a:rPr lang="es-ES" sz="2000" dirty="0">
                <a:solidFill>
                  <a:srgbClr val="1B1B1B"/>
                </a:solidFill>
                <a:latin typeface="Montserrat"/>
                <a:ea typeface="Montserrat"/>
                <a:cs typeface="Montserrat"/>
                <a:sym typeface="Montserrat"/>
              </a:rPr>
            </a:br>
            <a:r>
              <a:rPr lang="es-ES" sz="2000" dirty="0">
                <a:solidFill>
                  <a:srgbClr val="1B1B1B"/>
                </a:solidFill>
                <a:latin typeface="Montserrat"/>
                <a:ea typeface="Montserrat"/>
                <a:cs typeface="Montserrat"/>
                <a:sym typeface="Montserrat"/>
              </a:rPr>
              <a:t>	</a:t>
            </a:r>
            <a:r>
              <a:rPr lang="es-ES" sz="900" dirty="0">
                <a:latin typeface="Montserrat" panose="00000500000000000000" pitchFamily="2" charset="0"/>
              </a:rPr>
              <a:t>El sistema permite acceder a diferentes vistas con información segmentada</a:t>
            </a:r>
            <a:endParaRPr lang="es-ES" sz="2000" dirty="0">
              <a:solidFill>
                <a:srgbClr val="1B1B1B"/>
              </a:solidFill>
              <a:latin typeface="Montserrat"/>
              <a:ea typeface="Montserrat"/>
              <a:cs typeface="Montserrat"/>
              <a:sym typeface="Montserrat"/>
            </a:endParaRPr>
          </a:p>
          <a:p>
            <a:pPr marL="171450" indent="-171450">
              <a:lnSpc>
                <a:spcPct val="115000"/>
              </a:lnSpc>
              <a:buClr>
                <a:schemeClr val="dk1"/>
              </a:buClr>
              <a:buSzPts val="417"/>
              <a:buFont typeface="Arial" panose="020B0604020202020204" pitchFamily="34" charset="0"/>
              <a:buChar char="•"/>
            </a:pPr>
            <a:r>
              <a:rPr lang="es-ES" sz="2000" b="0" i="0" u="none" strike="noStrike" cap="none" dirty="0">
                <a:solidFill>
                  <a:srgbClr val="1B1B1B"/>
                </a:solidFill>
                <a:latin typeface="Montserrat"/>
                <a:ea typeface="Montserrat"/>
                <a:cs typeface="Montserrat"/>
                <a:sym typeface="Montserrat"/>
              </a:rPr>
              <a:t>Exposición de datos mediante Api </a:t>
            </a:r>
            <a:r>
              <a:rPr lang="es-ES" sz="2000" b="0" i="0" u="none" strike="noStrike" cap="none" dirty="0" err="1">
                <a:solidFill>
                  <a:srgbClr val="1B1B1B"/>
                </a:solidFill>
                <a:latin typeface="Montserrat"/>
                <a:ea typeface="Montserrat"/>
                <a:cs typeface="Montserrat"/>
                <a:sym typeface="Montserrat"/>
              </a:rPr>
              <a:t>Rest</a:t>
            </a:r>
            <a:r>
              <a:rPr lang="es-ES" sz="2000" b="0" i="0" u="none" strike="noStrike" cap="none" dirty="0">
                <a:solidFill>
                  <a:srgbClr val="1B1B1B"/>
                </a:solidFill>
                <a:latin typeface="Montserrat"/>
                <a:ea typeface="Montserrat"/>
                <a:cs typeface="Montserrat"/>
                <a:sym typeface="Montserrat"/>
              </a:rPr>
              <a:t>.</a:t>
            </a:r>
            <a:endParaRPr lang="es-ES" sz="2000" dirty="0">
              <a:solidFill>
                <a:srgbClr val="1B1B1B"/>
              </a:solidFill>
              <a:latin typeface="Montserrat"/>
              <a:ea typeface="Montserrat"/>
              <a:cs typeface="Montserrat"/>
              <a:sym typeface="Montserrat"/>
            </a:endParaRPr>
          </a:p>
          <a:p>
            <a:pPr>
              <a:lnSpc>
                <a:spcPct val="115000"/>
              </a:lnSpc>
              <a:buClr>
                <a:schemeClr val="dk1"/>
              </a:buClr>
              <a:buSzPts val="417"/>
            </a:pPr>
            <a:r>
              <a:rPr lang="es-ES" sz="2000" dirty="0">
                <a:solidFill>
                  <a:srgbClr val="1B1B1B"/>
                </a:solidFill>
                <a:latin typeface="Montserrat"/>
                <a:sym typeface="Montserrat"/>
              </a:rPr>
              <a:t>	</a:t>
            </a:r>
            <a:r>
              <a:rPr lang="es-ES" sz="900" dirty="0">
                <a:latin typeface="Montserrat" panose="00000500000000000000" pitchFamily="2" charset="0"/>
              </a:rPr>
              <a:t>El </a:t>
            </a:r>
            <a:r>
              <a:rPr lang="es-ES" sz="900" dirty="0" err="1">
                <a:latin typeface="Montserrat" panose="00000500000000000000" pitchFamily="2" charset="0"/>
              </a:rPr>
              <a:t>backend</a:t>
            </a:r>
            <a:r>
              <a:rPr lang="es-ES" sz="900" dirty="0">
                <a:latin typeface="Montserrat" panose="00000500000000000000" pitchFamily="2" charset="0"/>
              </a:rPr>
              <a:t> ofrece servicios REST para comunicar los datos al </a:t>
            </a:r>
            <a:r>
              <a:rPr lang="es-ES" sz="900" dirty="0" err="1">
                <a:latin typeface="Montserrat" panose="00000500000000000000" pitchFamily="2" charset="0"/>
              </a:rPr>
              <a:t>frontend</a:t>
            </a:r>
            <a:r>
              <a:rPr lang="es-ES" sz="900" dirty="0">
                <a:latin typeface="Montserrat" panose="00000500000000000000" pitchFamily="2" charset="0"/>
              </a:rPr>
              <a:t> de forma clara y eficiente.</a:t>
            </a:r>
            <a:endParaRPr lang="es-ES" sz="2000" b="0" i="0" u="none" strike="noStrike" cap="none" dirty="0">
              <a:solidFill>
                <a:srgbClr val="1B1B1B"/>
              </a:solidFill>
              <a:latin typeface="Montserrat"/>
              <a:ea typeface="Montserrat"/>
              <a:cs typeface="Montserrat"/>
              <a:sym typeface="Montserrat"/>
            </a:endParaRPr>
          </a:p>
          <a:p>
            <a:pPr marL="171450" indent="-171450">
              <a:lnSpc>
                <a:spcPct val="115000"/>
              </a:lnSpc>
              <a:buClr>
                <a:schemeClr val="dk1"/>
              </a:buClr>
              <a:buSzPts val="417"/>
              <a:buFont typeface="Arial" panose="020B0604020202020204" pitchFamily="34" charset="0"/>
              <a:buChar char="•"/>
            </a:pPr>
            <a:r>
              <a:rPr lang="es-ES" sz="2000" dirty="0">
                <a:solidFill>
                  <a:srgbClr val="1B1B1B"/>
                </a:solidFill>
                <a:latin typeface="Montserrat"/>
                <a:ea typeface="Montserrat"/>
                <a:cs typeface="Montserrat"/>
                <a:sym typeface="Montserrat"/>
              </a:rPr>
              <a:t>Procesamiento de datos en SQL </a:t>
            </a:r>
          </a:p>
          <a:p>
            <a:pPr>
              <a:lnSpc>
                <a:spcPct val="115000"/>
              </a:lnSpc>
              <a:buClr>
                <a:schemeClr val="dk1"/>
              </a:buClr>
              <a:buSzPts val="417"/>
            </a:pPr>
            <a:r>
              <a:rPr lang="es-ES" sz="2000" dirty="0">
                <a:solidFill>
                  <a:srgbClr val="1B1B1B"/>
                </a:solidFill>
                <a:latin typeface="Montserrat"/>
                <a:sym typeface="Montserrat"/>
              </a:rPr>
              <a:t>	</a:t>
            </a:r>
            <a:r>
              <a:rPr lang="es-ES" sz="900" dirty="0">
                <a:latin typeface="Montserrat" panose="00000500000000000000" pitchFamily="2" charset="0"/>
              </a:rPr>
              <a:t>La aplicación realiza el manejo de las bases de datos en </a:t>
            </a:r>
            <a:r>
              <a:rPr lang="es-ES" sz="900" dirty="0" err="1">
                <a:latin typeface="Montserrat" panose="00000500000000000000" pitchFamily="2" charset="0"/>
              </a:rPr>
              <a:t>MySql</a:t>
            </a:r>
            <a:endParaRPr lang="es-ES" sz="2000" dirty="0">
              <a:solidFill>
                <a:srgbClr val="1B1B1B"/>
              </a:solidFill>
              <a:latin typeface="Montserrat"/>
              <a:ea typeface="Montserrat"/>
              <a:cs typeface="Montserrat"/>
              <a:sym typeface="Montserrat"/>
            </a:endParaRPr>
          </a:p>
          <a:p>
            <a:pPr marL="171450" indent="-171450">
              <a:lnSpc>
                <a:spcPct val="115000"/>
              </a:lnSpc>
              <a:buClr>
                <a:schemeClr val="dk1"/>
              </a:buClr>
              <a:buSzPts val="417"/>
              <a:buFont typeface="Arial" panose="020B0604020202020204" pitchFamily="34" charset="0"/>
              <a:buChar char="•"/>
            </a:pPr>
            <a:r>
              <a:rPr lang="es-ES" sz="2000" b="0" i="0" u="none" strike="noStrike" cap="none" dirty="0">
                <a:solidFill>
                  <a:srgbClr val="1B1B1B"/>
                </a:solidFill>
                <a:latin typeface="Montserrat"/>
                <a:ea typeface="Montserrat"/>
                <a:cs typeface="Montserrat"/>
                <a:sym typeface="Montserrat"/>
              </a:rPr>
              <a:t>Gestión de </a:t>
            </a:r>
            <a:r>
              <a:rPr lang="es-ES" sz="2000" dirty="0">
                <a:solidFill>
                  <a:srgbClr val="1B1B1B"/>
                </a:solidFill>
                <a:latin typeface="Montserrat"/>
                <a:ea typeface="Montserrat"/>
                <a:cs typeface="Montserrat"/>
                <a:sym typeface="Montserrat"/>
              </a:rPr>
              <a:t>excepciones </a:t>
            </a:r>
            <a:r>
              <a:rPr lang="es-ES" sz="2000" b="0" i="0" u="none" strike="noStrike" cap="none" dirty="0">
                <a:solidFill>
                  <a:srgbClr val="1B1B1B"/>
                </a:solidFill>
                <a:latin typeface="Montserrat"/>
                <a:ea typeface="Montserrat"/>
                <a:cs typeface="Montserrat"/>
                <a:sym typeface="Montserrat"/>
              </a:rPr>
              <a:t>y </a:t>
            </a:r>
            <a:r>
              <a:rPr lang="es-ES" sz="2000" dirty="0">
                <a:solidFill>
                  <a:srgbClr val="1B1B1B"/>
                </a:solidFill>
                <a:latin typeface="Montserrat"/>
                <a:ea typeface="Montserrat"/>
                <a:cs typeface="Montserrat"/>
                <a:sym typeface="Montserrat"/>
              </a:rPr>
              <a:t>validaciones</a:t>
            </a:r>
          </a:p>
          <a:p>
            <a:pPr>
              <a:lnSpc>
                <a:spcPct val="115000"/>
              </a:lnSpc>
              <a:buClr>
                <a:schemeClr val="dk1"/>
              </a:buClr>
              <a:buSzPts val="417"/>
            </a:pPr>
            <a:r>
              <a:rPr lang="es-ES" sz="2000" dirty="0">
                <a:solidFill>
                  <a:srgbClr val="1B1B1B"/>
                </a:solidFill>
                <a:latin typeface="Montserrat"/>
                <a:sym typeface="Montserrat"/>
              </a:rPr>
              <a:t>	</a:t>
            </a:r>
            <a:r>
              <a:rPr lang="es-ES" sz="900" dirty="0">
                <a:latin typeface="Montserrat" panose="00000500000000000000" pitchFamily="2" charset="0"/>
              </a:rPr>
              <a:t>Se controla el comportamiento del sistema ante entradas incorrectas o rutas no válidas, ofreciendo respuestas .</a:t>
            </a:r>
            <a:endParaRPr lang="es-ES" sz="900" dirty="0">
              <a:solidFill>
                <a:srgbClr val="1B1B1B"/>
              </a:solidFill>
              <a:latin typeface="Montserrat" panose="00000500000000000000" pitchFamily="2" charset="0"/>
              <a:ea typeface="Montserrat"/>
              <a:cs typeface="Montserrat"/>
              <a:sym typeface="Montserrat"/>
            </a:endParaRPr>
          </a:p>
          <a:p>
            <a:pPr marL="171450" indent="-171450">
              <a:lnSpc>
                <a:spcPct val="115000"/>
              </a:lnSpc>
              <a:buClr>
                <a:schemeClr val="dk1"/>
              </a:buClr>
              <a:buSzPts val="417"/>
              <a:buFont typeface="Arial" panose="020B0604020202020204" pitchFamily="34" charset="0"/>
              <a:buChar char="•"/>
            </a:pPr>
            <a:endParaRPr lang="es-ES" sz="3200" b="0" i="0" u="none" strike="noStrike" cap="none" dirty="0">
              <a:solidFill>
                <a:srgbClr val="1B1B1B"/>
              </a:solidFill>
              <a:latin typeface="Montserrat"/>
              <a:ea typeface="Montserrat"/>
              <a:cs typeface="Montserrat"/>
              <a:sym typeface="Montserrat"/>
            </a:endParaRPr>
          </a:p>
          <a:p>
            <a:pPr marL="0" marR="0" lvl="0" indent="0" algn="l" rtl="0">
              <a:lnSpc>
                <a:spcPct val="115000"/>
              </a:lnSpc>
              <a:spcBef>
                <a:spcPts val="0"/>
              </a:spcBef>
              <a:spcAft>
                <a:spcPts val="0"/>
              </a:spcAft>
              <a:buClr>
                <a:schemeClr val="dk1"/>
              </a:buClr>
              <a:buSzPts val="417"/>
              <a:buFont typeface="Arial"/>
              <a:buNone/>
            </a:pPr>
            <a:endParaRPr lang="es-ES" sz="1100" b="0" i="0" u="none" strike="noStrike" cap="none" dirty="0">
              <a:solidFill>
                <a:srgbClr val="1B1B1B"/>
              </a:solidFill>
              <a:latin typeface="Montserrat"/>
              <a:ea typeface="Montserrat"/>
              <a:cs typeface="Montserrat"/>
              <a:sym typeface="Montserrat"/>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8">
          <a:extLst>
            <a:ext uri="{FF2B5EF4-FFF2-40B4-BE49-F238E27FC236}">
              <a16:creationId xmlns:a16="http://schemas.microsoft.com/office/drawing/2014/main" id="{5E75C72F-24CF-3FE1-A928-6BEA1F212356}"/>
            </a:ext>
          </a:extLst>
        </p:cNvPr>
        <p:cNvGrpSpPr/>
        <p:nvPr/>
      </p:nvGrpSpPr>
      <p:grpSpPr>
        <a:xfrm>
          <a:off x="0" y="0"/>
          <a:ext cx="0" cy="0"/>
          <a:chOff x="0" y="0"/>
          <a:chExt cx="0" cy="0"/>
        </a:xfrm>
      </p:grpSpPr>
      <p:grpSp>
        <p:nvGrpSpPr>
          <p:cNvPr id="179" name="Google Shape;179;p3">
            <a:extLst>
              <a:ext uri="{FF2B5EF4-FFF2-40B4-BE49-F238E27FC236}">
                <a16:creationId xmlns:a16="http://schemas.microsoft.com/office/drawing/2014/main" id="{A53A5D05-9437-1DB0-00FD-563915C5C83B}"/>
              </a:ext>
            </a:extLst>
          </p:cNvPr>
          <p:cNvGrpSpPr/>
          <p:nvPr/>
        </p:nvGrpSpPr>
        <p:grpSpPr>
          <a:xfrm>
            <a:off x="352975" y="781200"/>
            <a:ext cx="4633800" cy="1763298"/>
            <a:chOff x="352975" y="781200"/>
            <a:chExt cx="4633800" cy="1763298"/>
          </a:xfrm>
        </p:grpSpPr>
        <p:sp>
          <p:nvSpPr>
            <p:cNvPr id="180" name="Google Shape;180;p3">
              <a:extLst>
                <a:ext uri="{FF2B5EF4-FFF2-40B4-BE49-F238E27FC236}">
                  <a16:creationId xmlns:a16="http://schemas.microsoft.com/office/drawing/2014/main" id="{4E8D87FB-FC1A-D9DE-9920-2FC5F4929536}"/>
                </a:ext>
              </a:extLst>
            </p:cNvPr>
            <p:cNvSpPr txBox="1"/>
            <p:nvPr/>
          </p:nvSpPr>
          <p:spPr>
            <a:xfrm>
              <a:off x="352975" y="1962203"/>
              <a:ext cx="4633800" cy="582295"/>
            </a:xfrm>
            <a:prstGeom prst="rect">
              <a:avLst/>
            </a:prstGeom>
            <a:noFill/>
            <a:ln>
              <a:noFill/>
            </a:ln>
          </p:spPr>
          <p:txBody>
            <a:bodyPr spcFirstLastPara="1" wrap="square" lIns="91425" tIns="45700" rIns="91425" bIns="45700" anchor="ctr" anchorCtr="0">
              <a:spAutoFit/>
            </a:bodyPr>
            <a:lstStyle/>
            <a:p>
              <a:pPr marL="0" marR="0" lvl="0" indent="0" algn="just" rtl="0">
                <a:lnSpc>
                  <a:spcPct val="100000"/>
                </a:lnSpc>
                <a:spcBef>
                  <a:spcPts val="0"/>
                </a:spcBef>
                <a:spcAft>
                  <a:spcPts val="0"/>
                </a:spcAft>
                <a:buClr>
                  <a:srgbClr val="000000"/>
                </a:buClr>
                <a:buSzPts val="3200"/>
                <a:buFont typeface="Arial"/>
                <a:buNone/>
              </a:pPr>
              <a:r>
                <a:rPr lang="es-ES" sz="3200" b="1" dirty="0">
                  <a:solidFill>
                    <a:srgbClr val="FDFDFD"/>
                  </a:solidFill>
                </a:rPr>
                <a:t>Tecnologías utilizadas</a:t>
              </a:r>
              <a:endParaRPr lang="es-ES" sz="3200" b="1" i="0" u="none" strike="noStrike" cap="none" dirty="0">
                <a:solidFill>
                  <a:srgbClr val="FDFDFD"/>
                </a:solidFill>
                <a:latin typeface="Arial"/>
                <a:ea typeface="Arial"/>
                <a:cs typeface="Arial"/>
                <a:sym typeface="Arial"/>
              </a:endParaRPr>
            </a:p>
          </p:txBody>
        </p:sp>
        <p:sp>
          <p:nvSpPr>
            <p:cNvPr id="181" name="Google Shape;181;p3">
              <a:extLst>
                <a:ext uri="{FF2B5EF4-FFF2-40B4-BE49-F238E27FC236}">
                  <a16:creationId xmlns:a16="http://schemas.microsoft.com/office/drawing/2014/main" id="{AD7A6428-2445-CD1F-095B-D6C9B1F5D9A4}"/>
                </a:ext>
              </a:extLst>
            </p:cNvPr>
            <p:cNvSpPr txBox="1"/>
            <p:nvPr/>
          </p:nvSpPr>
          <p:spPr>
            <a:xfrm>
              <a:off x="352975" y="781200"/>
              <a:ext cx="3087900" cy="333375"/>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1000"/>
                <a:buFont typeface="Arial"/>
                <a:buNone/>
              </a:pPr>
              <a:r>
                <a:rPr lang="es-ES" sz="1100" b="0" i="0" u="none" strike="noStrike" cap="none" dirty="0">
                  <a:solidFill>
                    <a:srgbClr val="FFFFFF"/>
                  </a:solidFill>
                  <a:highlight>
                    <a:srgbClr val="026FC0"/>
                  </a:highlight>
                  <a:latin typeface="Montserrat"/>
                  <a:ea typeface="Montserrat"/>
                  <a:cs typeface="Montserrat"/>
                  <a:sym typeface="Montserrat"/>
                </a:rPr>
                <a:t>Práctica final PFB</a:t>
              </a:r>
              <a:endParaRPr sz="1100" b="0" i="0" u="none" strike="noStrike" cap="none" dirty="0">
                <a:solidFill>
                  <a:srgbClr val="FFFFFF"/>
                </a:solidFill>
                <a:highlight>
                  <a:srgbClr val="026FC0"/>
                </a:highlight>
                <a:latin typeface="Montserrat"/>
                <a:ea typeface="Montserrat"/>
                <a:cs typeface="Montserrat"/>
                <a:sym typeface="Montserrat"/>
              </a:endParaRPr>
            </a:p>
          </p:txBody>
        </p:sp>
      </p:grpSp>
    </p:spTree>
    <p:extLst>
      <p:ext uri="{BB962C8B-B14F-4D97-AF65-F5344CB8AC3E}">
        <p14:creationId xmlns:p14="http://schemas.microsoft.com/office/powerpoint/2010/main" val="6824532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5">
          <a:extLst>
            <a:ext uri="{FF2B5EF4-FFF2-40B4-BE49-F238E27FC236}">
              <a16:creationId xmlns:a16="http://schemas.microsoft.com/office/drawing/2014/main" id="{2AFA11AD-84F7-9E6E-6939-FFFD2506E8DF}"/>
            </a:ext>
          </a:extLst>
        </p:cNvPr>
        <p:cNvGrpSpPr/>
        <p:nvPr/>
      </p:nvGrpSpPr>
      <p:grpSpPr>
        <a:xfrm>
          <a:off x="0" y="0"/>
          <a:ext cx="0" cy="0"/>
          <a:chOff x="0" y="0"/>
          <a:chExt cx="0" cy="0"/>
        </a:xfrm>
      </p:grpSpPr>
      <p:grpSp>
        <p:nvGrpSpPr>
          <p:cNvPr id="186" name="Google Shape;186;p4">
            <a:extLst>
              <a:ext uri="{FF2B5EF4-FFF2-40B4-BE49-F238E27FC236}">
                <a16:creationId xmlns:a16="http://schemas.microsoft.com/office/drawing/2014/main" id="{C85EFB3F-2F43-8361-C330-8A9C4C36F65B}"/>
              </a:ext>
            </a:extLst>
          </p:cNvPr>
          <p:cNvGrpSpPr/>
          <p:nvPr/>
        </p:nvGrpSpPr>
        <p:grpSpPr>
          <a:xfrm>
            <a:off x="0" y="331470"/>
            <a:ext cx="7136765" cy="563880"/>
            <a:chOff x="0" y="243314"/>
            <a:chExt cx="7136725" cy="994800"/>
          </a:xfrm>
        </p:grpSpPr>
        <p:sp>
          <p:nvSpPr>
            <p:cNvPr id="187" name="Google Shape;187;p4">
              <a:extLst>
                <a:ext uri="{FF2B5EF4-FFF2-40B4-BE49-F238E27FC236}">
                  <a16:creationId xmlns:a16="http://schemas.microsoft.com/office/drawing/2014/main" id="{B9F43C63-B99D-ED0A-0EE5-078BCCB2C7E3}"/>
                </a:ext>
              </a:extLst>
            </p:cNvPr>
            <p:cNvSpPr txBox="1"/>
            <p:nvPr/>
          </p:nvSpPr>
          <p:spPr>
            <a:xfrm>
              <a:off x="459325" y="243314"/>
              <a:ext cx="6677400" cy="9948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chemeClr val="dk1"/>
                </a:buClr>
                <a:buSzPts val="1800"/>
                <a:buFont typeface="Arial"/>
                <a:buNone/>
              </a:pPr>
              <a:r>
                <a:rPr lang="es-ES" sz="2000" dirty="0">
                  <a:solidFill>
                    <a:srgbClr val="026FC1"/>
                  </a:solidFill>
                  <a:latin typeface="Montserrat SemiBold"/>
                  <a:ea typeface="Montserrat SemiBold"/>
                  <a:cs typeface="Montserrat SemiBold"/>
                  <a:sym typeface="Montserrat SemiBold"/>
                </a:rPr>
                <a:t>Tecnologías utilizadas</a:t>
              </a:r>
              <a:endParaRPr lang="es-ES" sz="1800" b="1" i="0" u="none" strike="noStrike" cap="none" dirty="0">
                <a:solidFill>
                  <a:srgbClr val="1B1B1B"/>
                </a:solidFill>
                <a:latin typeface="Montserrat SemiBold"/>
                <a:ea typeface="Montserrat SemiBold"/>
                <a:cs typeface="Montserrat SemiBold"/>
                <a:sym typeface="Montserrat SemiBold"/>
              </a:endParaRPr>
            </a:p>
          </p:txBody>
        </p:sp>
        <p:sp>
          <p:nvSpPr>
            <p:cNvPr id="188" name="Google Shape;188;p4">
              <a:extLst>
                <a:ext uri="{FF2B5EF4-FFF2-40B4-BE49-F238E27FC236}">
                  <a16:creationId xmlns:a16="http://schemas.microsoft.com/office/drawing/2014/main" id="{07C70014-7DFC-89C3-3CFD-76ED53A79FD2}"/>
                </a:ext>
              </a:extLst>
            </p:cNvPr>
            <p:cNvSpPr/>
            <p:nvPr/>
          </p:nvSpPr>
          <p:spPr>
            <a:xfrm rot="-5400000">
              <a:off x="53400" y="357305"/>
              <a:ext cx="269100" cy="375900"/>
            </a:xfrm>
            <a:prstGeom prst="rect">
              <a:avLst/>
            </a:prstGeom>
            <a:gradFill>
              <a:gsLst>
                <a:gs pos="0">
                  <a:srgbClr val="028CF5"/>
                </a:gs>
                <a:gs pos="100000">
                  <a:srgbClr val="09CBE3"/>
                </a:gs>
              </a:gsLst>
              <a:lin ang="18900044"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89" name="Google Shape;189;p4">
            <a:extLst>
              <a:ext uri="{FF2B5EF4-FFF2-40B4-BE49-F238E27FC236}">
                <a16:creationId xmlns:a16="http://schemas.microsoft.com/office/drawing/2014/main" id="{B7AE70F2-8F4A-CBF4-132C-4EB446357C32}"/>
              </a:ext>
            </a:extLst>
          </p:cNvPr>
          <p:cNvSpPr txBox="1"/>
          <p:nvPr/>
        </p:nvSpPr>
        <p:spPr>
          <a:xfrm>
            <a:off x="862850" y="1211910"/>
            <a:ext cx="1928322" cy="2591170"/>
          </a:xfrm>
          <a:prstGeom prst="rect">
            <a:avLst/>
          </a:prstGeom>
          <a:no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0"/>
              </a:spcAft>
              <a:buClr>
                <a:schemeClr val="dk1"/>
              </a:buClr>
              <a:buSzPts val="1800"/>
              <a:buFont typeface="Arial"/>
              <a:buNone/>
            </a:pPr>
            <a:r>
              <a:rPr lang="es-ES" sz="2400" b="1" i="0" u="none" strike="noStrike" cap="none" dirty="0">
                <a:solidFill>
                  <a:srgbClr val="1B1B1B"/>
                </a:solidFill>
                <a:latin typeface="Montserrat SemiBold"/>
                <a:ea typeface="Montserrat SemiBold"/>
                <a:cs typeface="Montserrat SemiBold"/>
                <a:sym typeface="Montserrat SemiBold"/>
              </a:rPr>
              <a:t>Front-</a:t>
            </a:r>
            <a:r>
              <a:rPr lang="es-ES" sz="2400" b="1" i="0" u="none" strike="noStrike" cap="none" dirty="0" err="1">
                <a:solidFill>
                  <a:srgbClr val="1B1B1B"/>
                </a:solidFill>
                <a:latin typeface="Montserrat SemiBold"/>
                <a:ea typeface="Montserrat SemiBold"/>
                <a:cs typeface="Montserrat SemiBold"/>
                <a:sym typeface="Montserrat SemiBold"/>
              </a:rPr>
              <a:t>end</a:t>
            </a:r>
            <a:r>
              <a:rPr lang="es-ES" sz="2400" b="1" i="0" u="none" strike="noStrike" cap="none" dirty="0">
                <a:solidFill>
                  <a:srgbClr val="1B1B1B"/>
                </a:solidFill>
                <a:latin typeface="Montserrat SemiBold"/>
                <a:ea typeface="Montserrat SemiBold"/>
                <a:cs typeface="Montserrat SemiBold"/>
                <a:sym typeface="Montserrat SemiBold"/>
              </a:rPr>
              <a:t>  </a:t>
            </a:r>
          </a:p>
        </p:txBody>
      </p:sp>
      <p:sp>
        <p:nvSpPr>
          <p:cNvPr id="2" name="Google Shape;189;p4">
            <a:extLst>
              <a:ext uri="{FF2B5EF4-FFF2-40B4-BE49-F238E27FC236}">
                <a16:creationId xmlns:a16="http://schemas.microsoft.com/office/drawing/2014/main" id="{DCA730B6-B2A5-3A4F-6AAE-201F890A2380}"/>
              </a:ext>
            </a:extLst>
          </p:cNvPr>
          <p:cNvSpPr txBox="1"/>
          <p:nvPr/>
        </p:nvSpPr>
        <p:spPr>
          <a:xfrm>
            <a:off x="3315037" y="1211910"/>
            <a:ext cx="1984640" cy="2547479"/>
          </a:xfrm>
          <a:prstGeom prst="rect">
            <a:avLst/>
          </a:prstGeom>
          <a:no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0"/>
              </a:spcAft>
              <a:buClr>
                <a:schemeClr val="dk1"/>
              </a:buClr>
              <a:buSzPts val="1800"/>
              <a:buFont typeface="Arial"/>
              <a:buNone/>
            </a:pPr>
            <a:r>
              <a:rPr lang="es-ES" sz="2400" b="1" i="0" u="none" strike="noStrike" cap="none" dirty="0">
                <a:solidFill>
                  <a:srgbClr val="1B1B1B"/>
                </a:solidFill>
                <a:latin typeface="Montserrat SemiBold"/>
                <a:ea typeface="Montserrat SemiBold"/>
                <a:cs typeface="Montserrat SemiBold"/>
                <a:sym typeface="Montserrat SemiBold"/>
              </a:rPr>
              <a:t>Back-</a:t>
            </a:r>
            <a:r>
              <a:rPr lang="es-ES" sz="2400" b="1" i="0" u="none" strike="noStrike" cap="none" dirty="0" err="1">
                <a:solidFill>
                  <a:srgbClr val="1B1B1B"/>
                </a:solidFill>
                <a:latin typeface="Montserrat SemiBold"/>
                <a:ea typeface="Montserrat SemiBold"/>
                <a:cs typeface="Montserrat SemiBold"/>
                <a:sym typeface="Montserrat SemiBold"/>
              </a:rPr>
              <a:t>end</a:t>
            </a:r>
            <a:r>
              <a:rPr lang="es-ES" sz="2400" b="1" i="0" u="none" strike="noStrike" cap="none" dirty="0">
                <a:solidFill>
                  <a:srgbClr val="1B1B1B"/>
                </a:solidFill>
                <a:latin typeface="Montserrat SemiBold"/>
                <a:ea typeface="Montserrat SemiBold"/>
                <a:cs typeface="Montserrat SemiBold"/>
                <a:sym typeface="Montserrat SemiBold"/>
              </a:rPr>
              <a:t>  </a:t>
            </a:r>
          </a:p>
        </p:txBody>
      </p:sp>
      <p:pic>
        <p:nvPicPr>
          <p:cNvPr id="6" name="Imagen 5" descr="Imagen que contiene Forma&#10;&#10;El contenido generado por IA puede ser incorrecto.">
            <a:extLst>
              <a:ext uri="{FF2B5EF4-FFF2-40B4-BE49-F238E27FC236}">
                <a16:creationId xmlns:a16="http://schemas.microsoft.com/office/drawing/2014/main" id="{4A48CDB3-AFE9-889B-9F07-7DEE44EB4420}"/>
              </a:ext>
            </a:extLst>
          </p:cNvPr>
          <p:cNvPicPr>
            <a:picLocks noChangeAspect="1"/>
          </p:cNvPicPr>
          <p:nvPr/>
        </p:nvPicPr>
        <p:blipFill>
          <a:blip r:embed="rId3"/>
          <a:stretch>
            <a:fillRect/>
          </a:stretch>
        </p:blipFill>
        <p:spPr>
          <a:xfrm>
            <a:off x="808333" y="2101931"/>
            <a:ext cx="863070" cy="647303"/>
          </a:xfrm>
          <a:prstGeom prst="rect">
            <a:avLst/>
          </a:prstGeom>
        </p:spPr>
      </p:pic>
      <p:pic>
        <p:nvPicPr>
          <p:cNvPr id="8" name="Imagen 7" descr="Logotipo&#10;&#10;El contenido generado por IA puede ser incorrecto.">
            <a:extLst>
              <a:ext uri="{FF2B5EF4-FFF2-40B4-BE49-F238E27FC236}">
                <a16:creationId xmlns:a16="http://schemas.microsoft.com/office/drawing/2014/main" id="{BC59DA23-878F-95C1-4D30-EE4639817CF8}"/>
              </a:ext>
            </a:extLst>
          </p:cNvPr>
          <p:cNvPicPr>
            <a:picLocks noChangeAspect="1"/>
          </p:cNvPicPr>
          <p:nvPr/>
        </p:nvPicPr>
        <p:blipFill>
          <a:blip r:embed="rId4"/>
          <a:stretch>
            <a:fillRect/>
          </a:stretch>
        </p:blipFill>
        <p:spPr>
          <a:xfrm>
            <a:off x="1856398" y="2054117"/>
            <a:ext cx="755089" cy="863066"/>
          </a:xfrm>
          <a:prstGeom prst="rect">
            <a:avLst/>
          </a:prstGeom>
        </p:spPr>
      </p:pic>
      <p:pic>
        <p:nvPicPr>
          <p:cNvPr id="10" name="Gráfico 9">
            <a:extLst>
              <a:ext uri="{FF2B5EF4-FFF2-40B4-BE49-F238E27FC236}">
                <a16:creationId xmlns:a16="http://schemas.microsoft.com/office/drawing/2014/main" id="{EDD8101F-982A-470B-0324-A23BB44CB18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380475" y="3138692"/>
            <a:ext cx="844918" cy="845763"/>
          </a:xfrm>
          <a:prstGeom prst="rect">
            <a:avLst/>
          </a:prstGeom>
        </p:spPr>
      </p:pic>
      <p:pic>
        <p:nvPicPr>
          <p:cNvPr id="12" name="Imagen 11" descr="Logotipo&#10;&#10;El contenido generado por IA puede ser incorrecto.">
            <a:extLst>
              <a:ext uri="{FF2B5EF4-FFF2-40B4-BE49-F238E27FC236}">
                <a16:creationId xmlns:a16="http://schemas.microsoft.com/office/drawing/2014/main" id="{B06BC091-3D79-2A64-F4BC-0E5224AB29FE}"/>
              </a:ext>
            </a:extLst>
          </p:cNvPr>
          <p:cNvPicPr>
            <a:picLocks noChangeAspect="1"/>
          </p:cNvPicPr>
          <p:nvPr/>
        </p:nvPicPr>
        <p:blipFill>
          <a:blip r:embed="rId7"/>
          <a:stretch>
            <a:fillRect/>
          </a:stretch>
        </p:blipFill>
        <p:spPr>
          <a:xfrm>
            <a:off x="3159429" y="1944617"/>
            <a:ext cx="1290725" cy="1290725"/>
          </a:xfrm>
          <a:prstGeom prst="rect">
            <a:avLst/>
          </a:prstGeom>
        </p:spPr>
      </p:pic>
      <p:pic>
        <p:nvPicPr>
          <p:cNvPr id="14" name="Imagen 13" descr="Un dibujo animado con letras&#10;&#10;El contenido generado por IA puede ser incorrecto.">
            <a:extLst>
              <a:ext uri="{FF2B5EF4-FFF2-40B4-BE49-F238E27FC236}">
                <a16:creationId xmlns:a16="http://schemas.microsoft.com/office/drawing/2014/main" id="{4A7D25C1-EB41-7715-3BCC-7CE0218308EC}"/>
              </a:ext>
            </a:extLst>
          </p:cNvPr>
          <p:cNvPicPr>
            <a:picLocks noChangeAspect="1"/>
          </p:cNvPicPr>
          <p:nvPr/>
        </p:nvPicPr>
        <p:blipFill>
          <a:blip r:embed="rId8"/>
          <a:stretch>
            <a:fillRect/>
          </a:stretch>
        </p:blipFill>
        <p:spPr>
          <a:xfrm>
            <a:off x="3445099" y="3373305"/>
            <a:ext cx="1724516" cy="493751"/>
          </a:xfrm>
          <a:prstGeom prst="rect">
            <a:avLst/>
          </a:prstGeom>
        </p:spPr>
      </p:pic>
      <p:pic>
        <p:nvPicPr>
          <p:cNvPr id="16" name="Imagen 15" descr="Logotipo&#10;&#10;El contenido generado por IA puede ser incorrecto.">
            <a:extLst>
              <a:ext uri="{FF2B5EF4-FFF2-40B4-BE49-F238E27FC236}">
                <a16:creationId xmlns:a16="http://schemas.microsoft.com/office/drawing/2014/main" id="{7B1C46F6-FE1C-B078-36A6-1E8E515508E5}"/>
              </a:ext>
            </a:extLst>
          </p:cNvPr>
          <p:cNvPicPr>
            <a:picLocks noChangeAspect="1"/>
          </p:cNvPicPr>
          <p:nvPr/>
        </p:nvPicPr>
        <p:blipFill>
          <a:blip r:embed="rId9"/>
          <a:stretch>
            <a:fillRect/>
          </a:stretch>
        </p:blipFill>
        <p:spPr>
          <a:xfrm>
            <a:off x="4307357" y="2095798"/>
            <a:ext cx="858186" cy="858186"/>
          </a:xfrm>
          <a:prstGeom prst="rect">
            <a:avLst/>
          </a:prstGeom>
        </p:spPr>
      </p:pic>
      <p:sp>
        <p:nvSpPr>
          <p:cNvPr id="5" name="Google Shape;189;p4">
            <a:extLst>
              <a:ext uri="{FF2B5EF4-FFF2-40B4-BE49-F238E27FC236}">
                <a16:creationId xmlns:a16="http://schemas.microsoft.com/office/drawing/2014/main" id="{F1A47992-3529-EA09-F3B4-59C76FB7BD5F}"/>
              </a:ext>
            </a:extLst>
          </p:cNvPr>
          <p:cNvSpPr txBox="1"/>
          <p:nvPr/>
        </p:nvSpPr>
        <p:spPr>
          <a:xfrm>
            <a:off x="5667935" y="1151842"/>
            <a:ext cx="2667732" cy="2780766"/>
          </a:xfrm>
          <a:prstGeom prst="rect">
            <a:avLst/>
          </a:prstGeom>
          <a:no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0"/>
              </a:spcAft>
              <a:buClr>
                <a:schemeClr val="dk1"/>
              </a:buClr>
              <a:buSzPts val="1800"/>
              <a:buFont typeface="Arial"/>
              <a:buNone/>
            </a:pPr>
            <a:r>
              <a:rPr lang="es-ES" sz="2400" b="1" i="0" u="none" strike="noStrike" cap="none" dirty="0">
                <a:solidFill>
                  <a:srgbClr val="1B1B1B"/>
                </a:solidFill>
                <a:latin typeface="Montserrat SemiBold"/>
                <a:ea typeface="Montserrat SemiBold"/>
                <a:cs typeface="Montserrat SemiBold"/>
                <a:sym typeface="Montserrat SemiBold"/>
              </a:rPr>
              <a:t>Análisis de</a:t>
            </a:r>
          </a:p>
          <a:p>
            <a:pPr marL="0" marR="0" lvl="0" indent="0" algn="ctr" rtl="0">
              <a:lnSpc>
                <a:spcPct val="115000"/>
              </a:lnSpc>
              <a:spcBef>
                <a:spcPts val="0"/>
              </a:spcBef>
              <a:spcAft>
                <a:spcPts val="0"/>
              </a:spcAft>
              <a:buClr>
                <a:schemeClr val="dk1"/>
              </a:buClr>
              <a:buSzPts val="1800"/>
              <a:buFont typeface="Arial"/>
              <a:buNone/>
            </a:pPr>
            <a:r>
              <a:rPr lang="es-ES" sz="2400" b="1" dirty="0">
                <a:solidFill>
                  <a:srgbClr val="1B1B1B"/>
                </a:solidFill>
                <a:latin typeface="Montserrat SemiBold"/>
                <a:ea typeface="Montserrat SemiBold"/>
                <a:cs typeface="Montserrat SemiBold"/>
                <a:sym typeface="Montserrat SemiBold"/>
              </a:rPr>
              <a:t>datos</a:t>
            </a:r>
            <a:r>
              <a:rPr lang="es-ES" sz="2400" b="1" i="0" u="none" strike="noStrike" cap="none" dirty="0">
                <a:solidFill>
                  <a:srgbClr val="1B1B1B"/>
                </a:solidFill>
                <a:latin typeface="Montserrat SemiBold"/>
                <a:ea typeface="Montserrat SemiBold"/>
                <a:cs typeface="Montserrat SemiBold"/>
                <a:sym typeface="Montserrat SemiBold"/>
              </a:rPr>
              <a:t>  </a:t>
            </a:r>
          </a:p>
        </p:txBody>
      </p:sp>
      <p:pic>
        <p:nvPicPr>
          <p:cNvPr id="9" name="Imagen 8" descr="Icono&#10;&#10;El contenido generado por IA puede ser incorrecto.">
            <a:extLst>
              <a:ext uri="{FF2B5EF4-FFF2-40B4-BE49-F238E27FC236}">
                <a16:creationId xmlns:a16="http://schemas.microsoft.com/office/drawing/2014/main" id="{A3029593-A55C-6DFF-36E8-75C33C1BF530}"/>
              </a:ext>
            </a:extLst>
          </p:cNvPr>
          <p:cNvPicPr>
            <a:picLocks noChangeAspect="1"/>
          </p:cNvPicPr>
          <p:nvPr/>
        </p:nvPicPr>
        <p:blipFill>
          <a:blip r:embed="rId10"/>
          <a:stretch>
            <a:fillRect/>
          </a:stretch>
        </p:blipFill>
        <p:spPr>
          <a:xfrm>
            <a:off x="6157863" y="2194118"/>
            <a:ext cx="865391" cy="865391"/>
          </a:xfrm>
          <a:prstGeom prst="rect">
            <a:avLst/>
          </a:prstGeom>
        </p:spPr>
      </p:pic>
      <p:pic>
        <p:nvPicPr>
          <p:cNvPr id="13" name="Imagen 12" descr="Logotipo, nombre de la empresa&#10;&#10;El contenido generado por IA puede ser incorrecto.">
            <a:extLst>
              <a:ext uri="{FF2B5EF4-FFF2-40B4-BE49-F238E27FC236}">
                <a16:creationId xmlns:a16="http://schemas.microsoft.com/office/drawing/2014/main" id="{86CD706B-E8E4-72A5-1D2E-573C98F4EF1F}"/>
              </a:ext>
            </a:extLst>
          </p:cNvPr>
          <p:cNvPicPr>
            <a:picLocks noChangeAspect="1"/>
          </p:cNvPicPr>
          <p:nvPr/>
        </p:nvPicPr>
        <p:blipFill>
          <a:blip r:embed="rId11"/>
          <a:stretch>
            <a:fillRect/>
          </a:stretch>
        </p:blipFill>
        <p:spPr>
          <a:xfrm>
            <a:off x="5953604" y="3187755"/>
            <a:ext cx="1847441" cy="747636"/>
          </a:xfrm>
          <a:prstGeom prst="rect">
            <a:avLst/>
          </a:prstGeom>
        </p:spPr>
      </p:pic>
    </p:spTree>
    <p:extLst>
      <p:ext uri="{BB962C8B-B14F-4D97-AF65-F5344CB8AC3E}">
        <p14:creationId xmlns:p14="http://schemas.microsoft.com/office/powerpoint/2010/main" val="2278220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8">
          <a:extLst>
            <a:ext uri="{FF2B5EF4-FFF2-40B4-BE49-F238E27FC236}">
              <a16:creationId xmlns:a16="http://schemas.microsoft.com/office/drawing/2014/main" id="{912D22E8-00A8-81B6-D2E1-9D96485BEC83}"/>
            </a:ext>
          </a:extLst>
        </p:cNvPr>
        <p:cNvGrpSpPr/>
        <p:nvPr/>
      </p:nvGrpSpPr>
      <p:grpSpPr>
        <a:xfrm>
          <a:off x="0" y="0"/>
          <a:ext cx="0" cy="0"/>
          <a:chOff x="0" y="0"/>
          <a:chExt cx="0" cy="0"/>
        </a:xfrm>
      </p:grpSpPr>
      <p:grpSp>
        <p:nvGrpSpPr>
          <p:cNvPr id="179" name="Google Shape;179;p3">
            <a:extLst>
              <a:ext uri="{FF2B5EF4-FFF2-40B4-BE49-F238E27FC236}">
                <a16:creationId xmlns:a16="http://schemas.microsoft.com/office/drawing/2014/main" id="{791A4C4C-4174-F8D8-6974-C95FEED5AB1C}"/>
              </a:ext>
            </a:extLst>
          </p:cNvPr>
          <p:cNvGrpSpPr/>
          <p:nvPr/>
        </p:nvGrpSpPr>
        <p:grpSpPr>
          <a:xfrm>
            <a:off x="352975" y="781200"/>
            <a:ext cx="3262422" cy="2218505"/>
            <a:chOff x="352975" y="781200"/>
            <a:chExt cx="3262422" cy="2218505"/>
          </a:xfrm>
        </p:grpSpPr>
        <p:sp>
          <p:nvSpPr>
            <p:cNvPr id="180" name="Google Shape;180;p3">
              <a:extLst>
                <a:ext uri="{FF2B5EF4-FFF2-40B4-BE49-F238E27FC236}">
                  <a16:creationId xmlns:a16="http://schemas.microsoft.com/office/drawing/2014/main" id="{D37F8BBB-4995-46A8-A365-E20B418F75F3}"/>
                </a:ext>
              </a:extLst>
            </p:cNvPr>
            <p:cNvSpPr txBox="1"/>
            <p:nvPr/>
          </p:nvSpPr>
          <p:spPr>
            <a:xfrm>
              <a:off x="352975" y="1922527"/>
              <a:ext cx="3262422" cy="1077178"/>
            </a:xfrm>
            <a:prstGeom prst="rect">
              <a:avLst/>
            </a:prstGeom>
            <a:noFill/>
            <a:ln>
              <a:noFill/>
            </a:ln>
          </p:spPr>
          <p:txBody>
            <a:bodyPr spcFirstLastPara="1" wrap="square" lIns="91425" tIns="45700" rIns="91425" bIns="45700" anchor="ctr" anchorCtr="0">
              <a:spAutoFit/>
            </a:bodyPr>
            <a:lstStyle/>
            <a:p>
              <a:pPr marL="0" marR="0" lvl="0" indent="0" algn="just" rtl="0">
                <a:lnSpc>
                  <a:spcPct val="100000"/>
                </a:lnSpc>
                <a:spcBef>
                  <a:spcPts val="0"/>
                </a:spcBef>
                <a:spcAft>
                  <a:spcPts val="0"/>
                </a:spcAft>
                <a:buClr>
                  <a:srgbClr val="000000"/>
                </a:buClr>
                <a:buSzPts val="3200"/>
                <a:buFont typeface="Arial"/>
                <a:buNone/>
              </a:pPr>
              <a:r>
                <a:rPr lang="es-ES" sz="3200" b="1" i="0" u="none" strike="noStrike" cap="none" dirty="0">
                  <a:solidFill>
                    <a:srgbClr val="FDFDFD"/>
                  </a:solidFill>
                  <a:latin typeface="Arial"/>
                  <a:ea typeface="Arial"/>
                  <a:cs typeface="Arial"/>
                  <a:sym typeface="Arial"/>
                </a:rPr>
                <a:t>Arquitectura del proyecto</a:t>
              </a:r>
            </a:p>
          </p:txBody>
        </p:sp>
        <p:sp>
          <p:nvSpPr>
            <p:cNvPr id="181" name="Google Shape;181;p3">
              <a:extLst>
                <a:ext uri="{FF2B5EF4-FFF2-40B4-BE49-F238E27FC236}">
                  <a16:creationId xmlns:a16="http://schemas.microsoft.com/office/drawing/2014/main" id="{9AC727EE-3FF7-04FB-FDCC-92F71195B127}"/>
                </a:ext>
              </a:extLst>
            </p:cNvPr>
            <p:cNvSpPr txBox="1"/>
            <p:nvPr/>
          </p:nvSpPr>
          <p:spPr>
            <a:xfrm>
              <a:off x="352975" y="781200"/>
              <a:ext cx="3087900" cy="333375"/>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1000"/>
                <a:buFont typeface="Arial"/>
                <a:buNone/>
              </a:pPr>
              <a:r>
                <a:rPr lang="es-ES" sz="1100" b="0" i="0" u="none" strike="noStrike" cap="none" dirty="0">
                  <a:solidFill>
                    <a:srgbClr val="FFFFFF"/>
                  </a:solidFill>
                  <a:highlight>
                    <a:srgbClr val="026FC0"/>
                  </a:highlight>
                  <a:latin typeface="Montserrat"/>
                  <a:ea typeface="Montserrat"/>
                  <a:cs typeface="Montserrat"/>
                  <a:sym typeface="Montserrat"/>
                </a:rPr>
                <a:t>Práctica final PFB</a:t>
              </a:r>
              <a:endParaRPr sz="1100" b="0" i="0" u="none" strike="noStrike" cap="none" dirty="0">
                <a:solidFill>
                  <a:srgbClr val="FFFFFF"/>
                </a:solidFill>
                <a:highlight>
                  <a:srgbClr val="026FC0"/>
                </a:highlight>
                <a:latin typeface="Montserrat"/>
                <a:ea typeface="Montserrat"/>
                <a:cs typeface="Montserrat"/>
                <a:sym typeface="Montserrat"/>
              </a:endParaRPr>
            </a:p>
          </p:txBody>
        </p:sp>
      </p:grpSp>
    </p:spTree>
    <p:extLst>
      <p:ext uri="{BB962C8B-B14F-4D97-AF65-F5344CB8AC3E}">
        <p14:creationId xmlns:p14="http://schemas.microsoft.com/office/powerpoint/2010/main" val="9072440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5">
          <a:extLst>
            <a:ext uri="{FF2B5EF4-FFF2-40B4-BE49-F238E27FC236}">
              <a16:creationId xmlns:a16="http://schemas.microsoft.com/office/drawing/2014/main" id="{CF3765DF-26A3-E135-85AF-C4BF87EDDD8D}"/>
            </a:ext>
          </a:extLst>
        </p:cNvPr>
        <p:cNvGrpSpPr/>
        <p:nvPr/>
      </p:nvGrpSpPr>
      <p:grpSpPr>
        <a:xfrm>
          <a:off x="0" y="0"/>
          <a:ext cx="0" cy="0"/>
          <a:chOff x="0" y="0"/>
          <a:chExt cx="0" cy="0"/>
        </a:xfrm>
      </p:grpSpPr>
      <p:grpSp>
        <p:nvGrpSpPr>
          <p:cNvPr id="186" name="Google Shape;186;p4">
            <a:extLst>
              <a:ext uri="{FF2B5EF4-FFF2-40B4-BE49-F238E27FC236}">
                <a16:creationId xmlns:a16="http://schemas.microsoft.com/office/drawing/2014/main" id="{6D1576F9-9386-5ADB-C2F5-7908C959C979}"/>
              </a:ext>
            </a:extLst>
          </p:cNvPr>
          <p:cNvGrpSpPr/>
          <p:nvPr/>
        </p:nvGrpSpPr>
        <p:grpSpPr>
          <a:xfrm>
            <a:off x="0" y="331470"/>
            <a:ext cx="7136765" cy="563880"/>
            <a:chOff x="0" y="243314"/>
            <a:chExt cx="7136725" cy="994800"/>
          </a:xfrm>
        </p:grpSpPr>
        <p:sp>
          <p:nvSpPr>
            <p:cNvPr id="187" name="Google Shape;187;p4">
              <a:extLst>
                <a:ext uri="{FF2B5EF4-FFF2-40B4-BE49-F238E27FC236}">
                  <a16:creationId xmlns:a16="http://schemas.microsoft.com/office/drawing/2014/main" id="{645F8021-48F8-3E06-06A8-92A48FA1FF71}"/>
                </a:ext>
              </a:extLst>
            </p:cNvPr>
            <p:cNvSpPr txBox="1"/>
            <p:nvPr/>
          </p:nvSpPr>
          <p:spPr>
            <a:xfrm>
              <a:off x="459325" y="243314"/>
              <a:ext cx="6677400" cy="9948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chemeClr val="dk1"/>
                </a:buClr>
                <a:buSzPts val="1800"/>
                <a:buFont typeface="Arial"/>
                <a:buNone/>
              </a:pPr>
              <a:r>
                <a:rPr lang="es-ES" sz="2000" b="1" i="0" u="none" strike="noStrike" cap="none" dirty="0">
                  <a:solidFill>
                    <a:srgbClr val="026FC1"/>
                  </a:solidFill>
                  <a:latin typeface="Montserrat SemiBold"/>
                  <a:ea typeface="Montserrat SemiBold"/>
                  <a:cs typeface="Montserrat SemiBold"/>
                  <a:sym typeface="Montserrat SemiBold"/>
                </a:rPr>
                <a:t>Arquitectura del proyecto</a:t>
              </a:r>
              <a:endParaRPr lang="es-ES" sz="1800" b="1" i="0" u="none" strike="noStrike" cap="none" dirty="0">
                <a:solidFill>
                  <a:srgbClr val="1B1B1B"/>
                </a:solidFill>
                <a:latin typeface="Montserrat SemiBold"/>
                <a:ea typeface="Montserrat SemiBold"/>
                <a:cs typeface="Montserrat SemiBold"/>
                <a:sym typeface="Montserrat SemiBold"/>
              </a:endParaRPr>
            </a:p>
          </p:txBody>
        </p:sp>
        <p:sp>
          <p:nvSpPr>
            <p:cNvPr id="188" name="Google Shape;188;p4">
              <a:extLst>
                <a:ext uri="{FF2B5EF4-FFF2-40B4-BE49-F238E27FC236}">
                  <a16:creationId xmlns:a16="http://schemas.microsoft.com/office/drawing/2014/main" id="{0698072D-B7B9-367B-17F5-BE8BADD6FEF1}"/>
                </a:ext>
              </a:extLst>
            </p:cNvPr>
            <p:cNvSpPr/>
            <p:nvPr/>
          </p:nvSpPr>
          <p:spPr>
            <a:xfrm rot="-5400000">
              <a:off x="53400" y="357305"/>
              <a:ext cx="269100" cy="375900"/>
            </a:xfrm>
            <a:prstGeom prst="rect">
              <a:avLst/>
            </a:prstGeom>
            <a:gradFill>
              <a:gsLst>
                <a:gs pos="0">
                  <a:srgbClr val="028CF5"/>
                </a:gs>
                <a:gs pos="100000">
                  <a:srgbClr val="09CBE3"/>
                </a:gs>
              </a:gsLst>
              <a:lin ang="18900044"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5" name="Imagen 4" descr="Diagrama&#10;&#10;El contenido generado por IA puede ser incorrecto.">
            <a:extLst>
              <a:ext uri="{FF2B5EF4-FFF2-40B4-BE49-F238E27FC236}">
                <a16:creationId xmlns:a16="http://schemas.microsoft.com/office/drawing/2014/main" id="{E73BEBD3-23F8-4108-CC3A-5B309B372748}"/>
              </a:ext>
            </a:extLst>
          </p:cNvPr>
          <p:cNvPicPr>
            <a:picLocks noChangeAspect="1"/>
          </p:cNvPicPr>
          <p:nvPr/>
        </p:nvPicPr>
        <p:blipFill>
          <a:blip r:embed="rId3"/>
          <a:stretch>
            <a:fillRect/>
          </a:stretch>
        </p:blipFill>
        <p:spPr>
          <a:xfrm>
            <a:off x="1223298" y="742950"/>
            <a:ext cx="5726431" cy="4294824"/>
          </a:xfrm>
          <a:prstGeom prst="rect">
            <a:avLst/>
          </a:prstGeom>
        </p:spPr>
      </p:pic>
    </p:spTree>
    <p:extLst>
      <p:ext uri="{BB962C8B-B14F-4D97-AF65-F5344CB8AC3E}">
        <p14:creationId xmlns:p14="http://schemas.microsoft.com/office/powerpoint/2010/main" val="1975135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8">
          <a:extLst>
            <a:ext uri="{FF2B5EF4-FFF2-40B4-BE49-F238E27FC236}">
              <a16:creationId xmlns:a16="http://schemas.microsoft.com/office/drawing/2014/main" id="{68A12045-816D-8336-6A35-E5B78B2F45C6}"/>
            </a:ext>
          </a:extLst>
        </p:cNvPr>
        <p:cNvGrpSpPr/>
        <p:nvPr/>
      </p:nvGrpSpPr>
      <p:grpSpPr>
        <a:xfrm>
          <a:off x="0" y="0"/>
          <a:ext cx="0" cy="0"/>
          <a:chOff x="0" y="0"/>
          <a:chExt cx="0" cy="0"/>
        </a:xfrm>
      </p:grpSpPr>
      <p:grpSp>
        <p:nvGrpSpPr>
          <p:cNvPr id="179" name="Google Shape;179;p3">
            <a:extLst>
              <a:ext uri="{FF2B5EF4-FFF2-40B4-BE49-F238E27FC236}">
                <a16:creationId xmlns:a16="http://schemas.microsoft.com/office/drawing/2014/main" id="{6BCFD29C-0364-8067-A71A-352BD4EA375A}"/>
              </a:ext>
            </a:extLst>
          </p:cNvPr>
          <p:cNvGrpSpPr/>
          <p:nvPr/>
        </p:nvGrpSpPr>
        <p:grpSpPr>
          <a:xfrm>
            <a:off x="352975" y="781200"/>
            <a:ext cx="4802834" cy="1972283"/>
            <a:chOff x="352975" y="781200"/>
            <a:chExt cx="4802834" cy="1972283"/>
          </a:xfrm>
        </p:grpSpPr>
        <p:sp>
          <p:nvSpPr>
            <p:cNvPr id="180" name="Google Shape;180;p3">
              <a:extLst>
                <a:ext uri="{FF2B5EF4-FFF2-40B4-BE49-F238E27FC236}">
                  <a16:creationId xmlns:a16="http://schemas.microsoft.com/office/drawing/2014/main" id="{E5500937-792C-F9DE-9033-05154900C3C1}"/>
                </a:ext>
              </a:extLst>
            </p:cNvPr>
            <p:cNvSpPr txBox="1"/>
            <p:nvPr/>
          </p:nvSpPr>
          <p:spPr>
            <a:xfrm>
              <a:off x="352975" y="2168748"/>
              <a:ext cx="4802834" cy="584735"/>
            </a:xfrm>
            <a:prstGeom prst="rect">
              <a:avLst/>
            </a:prstGeom>
            <a:noFill/>
            <a:ln>
              <a:noFill/>
            </a:ln>
          </p:spPr>
          <p:txBody>
            <a:bodyPr spcFirstLastPara="1" wrap="square" lIns="91425" tIns="45700" rIns="91425" bIns="45700" anchor="ctr" anchorCtr="0">
              <a:spAutoFit/>
            </a:bodyPr>
            <a:lstStyle/>
            <a:p>
              <a:pPr marL="0" marR="0" lvl="0" indent="0" algn="just" rtl="0">
                <a:lnSpc>
                  <a:spcPct val="100000"/>
                </a:lnSpc>
                <a:spcBef>
                  <a:spcPts val="0"/>
                </a:spcBef>
                <a:spcAft>
                  <a:spcPts val="0"/>
                </a:spcAft>
                <a:buClr>
                  <a:srgbClr val="000000"/>
                </a:buClr>
                <a:buSzPts val="3200"/>
                <a:buFont typeface="Arial"/>
                <a:buNone/>
              </a:pPr>
              <a:r>
                <a:rPr lang="es-ES" sz="3200" b="1" dirty="0">
                  <a:solidFill>
                    <a:srgbClr val="FDFDFD"/>
                  </a:solidFill>
                </a:rPr>
                <a:t>Estructura</a:t>
              </a:r>
              <a:r>
                <a:rPr lang="es-ES" sz="3200" b="1" i="0" u="none" strike="noStrike" cap="none" dirty="0">
                  <a:solidFill>
                    <a:srgbClr val="FDFDFD"/>
                  </a:solidFill>
                  <a:latin typeface="Arial"/>
                  <a:ea typeface="Arial"/>
                  <a:cs typeface="Arial"/>
                  <a:sym typeface="Arial"/>
                </a:rPr>
                <a:t> del proyecto</a:t>
              </a:r>
            </a:p>
          </p:txBody>
        </p:sp>
        <p:sp>
          <p:nvSpPr>
            <p:cNvPr id="181" name="Google Shape;181;p3">
              <a:extLst>
                <a:ext uri="{FF2B5EF4-FFF2-40B4-BE49-F238E27FC236}">
                  <a16:creationId xmlns:a16="http://schemas.microsoft.com/office/drawing/2014/main" id="{740FB7F7-C65F-5B10-C5D6-38F99FE908B0}"/>
                </a:ext>
              </a:extLst>
            </p:cNvPr>
            <p:cNvSpPr txBox="1"/>
            <p:nvPr/>
          </p:nvSpPr>
          <p:spPr>
            <a:xfrm>
              <a:off x="352975" y="781200"/>
              <a:ext cx="3087900" cy="333375"/>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1000"/>
                <a:buFont typeface="Arial"/>
                <a:buNone/>
              </a:pPr>
              <a:r>
                <a:rPr lang="es-ES" sz="1100" b="0" i="0" u="none" strike="noStrike" cap="none" dirty="0">
                  <a:solidFill>
                    <a:srgbClr val="FFFFFF"/>
                  </a:solidFill>
                  <a:highlight>
                    <a:srgbClr val="026FC0"/>
                  </a:highlight>
                  <a:latin typeface="Montserrat"/>
                  <a:ea typeface="Montserrat"/>
                  <a:cs typeface="Montserrat"/>
                  <a:sym typeface="Montserrat"/>
                </a:rPr>
                <a:t>Práctica final PFB</a:t>
              </a:r>
              <a:endParaRPr sz="1100" b="0" i="0" u="none" strike="noStrike" cap="none" dirty="0">
                <a:solidFill>
                  <a:srgbClr val="FFFFFF"/>
                </a:solidFill>
                <a:highlight>
                  <a:srgbClr val="026FC0"/>
                </a:highlight>
                <a:latin typeface="Montserrat"/>
                <a:ea typeface="Montserrat"/>
                <a:cs typeface="Montserrat"/>
                <a:sym typeface="Montserrat"/>
              </a:endParaRPr>
            </a:p>
          </p:txBody>
        </p:sp>
      </p:grpSp>
    </p:spTree>
    <p:extLst>
      <p:ext uri="{BB962C8B-B14F-4D97-AF65-F5344CB8AC3E}">
        <p14:creationId xmlns:p14="http://schemas.microsoft.com/office/powerpoint/2010/main" val="2052197373"/>
      </p:ext>
    </p:extLst>
  </p:cSld>
  <p:clrMapOvr>
    <a:masterClrMapping/>
  </p:clrMapOvr>
</p:sld>
</file>

<file path=ppt/theme/theme1.xml><?xml version="1.0" encoding="utf-8"?>
<a:theme xmlns:a="http://schemas.openxmlformats.org/drawingml/2006/main" name="FS">
  <a:themeElements>
    <a:clrScheme name="Simple Light">
      <a:dk1>
        <a:srgbClr val="1B1B1B"/>
      </a:dk1>
      <a:lt1>
        <a:srgbClr val="FFFFFF"/>
      </a:lt1>
      <a:dk2>
        <a:srgbClr val="595959"/>
      </a:dk2>
      <a:lt2>
        <a:srgbClr val="EEEEEE"/>
      </a:lt2>
      <a:accent1>
        <a:srgbClr val="026FC1"/>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TaxCatchAll xmlns="25c9aa0c-2f37-4ce1-bf75-107ed0157c9a" xsi:nil="true"/>
    <lcf76f155ced4ddcb4097134ff3c332f xmlns="07cdf306-c8c7-4c1f-bba6-c3c6dc66de69">
      <Terms xmlns="http://schemas.microsoft.com/office/infopath/2007/PartnerControls"/>
    </lcf76f155ced4ddcb4097134ff3c332f>
  </documentManagement>
</p:properties>
</file>

<file path=customXml/item3.xml><?xml version="1.0" encoding="utf-8"?>
<ct:contentTypeSchema xmlns:ct="http://schemas.microsoft.com/office/2006/metadata/contentType" xmlns:ma="http://schemas.microsoft.com/office/2006/metadata/properties/metaAttributes" ct:_="" ma:_="" ma:contentTypeName="Documento" ma:contentTypeID="0x010100908D284D8C7B74469E3B7FA080DF97DC" ma:contentTypeVersion="13" ma:contentTypeDescription="Crear nuevo documento." ma:contentTypeScope="" ma:versionID="0bfd5c21aaf54785fef1586b3bf511f1">
  <xsd:schema xmlns:xsd="http://www.w3.org/2001/XMLSchema" xmlns:xs="http://www.w3.org/2001/XMLSchema" xmlns:p="http://schemas.microsoft.com/office/2006/metadata/properties" xmlns:ns2="25c9aa0c-2f37-4ce1-bf75-107ed0157c9a" xmlns:ns3="07cdf306-c8c7-4c1f-bba6-c3c6dc66de69" targetNamespace="http://schemas.microsoft.com/office/2006/metadata/properties" ma:root="true" ma:fieldsID="f2e7896940e0d411d07d9fbfe266fc4d" ns2:_="" ns3:_="">
    <xsd:import namespace="25c9aa0c-2f37-4ce1-bf75-107ed0157c9a"/>
    <xsd:import namespace="07cdf306-c8c7-4c1f-bba6-c3c6dc66de69"/>
    <xsd:element name="properties">
      <xsd:complexType>
        <xsd:sequence>
          <xsd:element name="documentManagement">
            <xsd:complexType>
              <xsd:all>
                <xsd:element ref="ns2:MigrationSourceID" minOccurs="0"/>
                <xsd:element ref="ns3:MediaServiceMetadata" minOccurs="0"/>
                <xsd:element ref="ns3:MediaServiceFastMetadata" minOccurs="0"/>
                <xsd:element ref="ns3:MediaServiceSearchProperties" minOccurs="0"/>
                <xsd:element ref="ns3:MediaServiceObjectDetectorVersions" minOccurs="0"/>
                <xsd:element ref="ns3:MediaServiceDateTaken" minOccurs="0"/>
                <xsd:element ref="ns3:MediaServiceGenerationTime" minOccurs="0"/>
                <xsd:element ref="ns3:MediaServiceEventHashCode" minOccurs="0"/>
                <xsd:element ref="ns3:MediaLengthInSeconds" minOccurs="0"/>
                <xsd:element ref="ns3:lcf76f155ced4ddcb4097134ff3c332f" minOccurs="0"/>
                <xsd:element ref="ns2:TaxCatchAll" minOccurs="0"/>
                <xsd:element ref="ns3: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5c9aa0c-2f37-4ce1-bf75-107ed0157c9a" elementFormDefault="qualified">
    <xsd:import namespace="http://schemas.microsoft.com/office/2006/documentManagement/types"/>
    <xsd:import namespace="http://schemas.microsoft.com/office/infopath/2007/PartnerControls"/>
    <xsd:element name="MigrationSourceID" ma:index="8" nillable="true" ma:displayName="MigrationSourceID" ma:internalName="MigrationSourceID" ma:readOnly="true">
      <xsd:simpleType>
        <xsd:restriction base="dms:Text"/>
      </xsd:simpleType>
    </xsd:element>
    <xsd:element name="TaxCatchAll" ma:index="19" nillable="true" ma:displayName="Taxonomy Catch All Column" ma:hidden="true" ma:list="{ace0448c-a328-425e-9fd2-03914efdbc19}" ma:internalName="TaxCatchAll" ma:showField="CatchAllData" ma:web="25c9aa0c-2f37-4ce1-bf75-107ed0157c9a">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07cdf306-c8c7-4c1f-bba6-c3c6dc66de69" elementFormDefault="qualified">
    <xsd:import namespace="http://schemas.microsoft.com/office/2006/documentManagement/types"/>
    <xsd:import namespace="http://schemas.microsoft.com/office/infopath/2007/PartnerControls"/>
    <xsd:element name="MediaServiceMetadata" ma:index="9" nillable="true" ma:displayName="MediaServiceMetadata" ma:hidden="true" ma:internalName="MediaServiceMetadata" ma:readOnly="true">
      <xsd:simpleType>
        <xsd:restriction base="dms:Note"/>
      </xsd:simpleType>
    </xsd:element>
    <xsd:element name="MediaServiceFastMetadata" ma:index="10" nillable="true" ma:displayName="MediaServiceFastMetadata" ma:hidden="true" ma:internalName="MediaServiceFastMetadata" ma:readOnly="true">
      <xsd:simpleType>
        <xsd:restriction base="dms:Note"/>
      </xsd:simpleType>
    </xsd:element>
    <xsd:element name="MediaServiceSearchProperties" ma:index="11" nillable="true" ma:displayName="MediaServiceSearchProperties" ma:hidden="true" ma:internalName="MediaServiceSearchProperties" ma:readOnly="true">
      <xsd:simpleType>
        <xsd:restriction base="dms:Note"/>
      </xsd:simpleType>
    </xsd:element>
    <xsd:element name="MediaServiceObjectDetectorVersions" ma:index="12" nillable="true" ma:displayName="MediaServiceObjectDetectorVersions" ma:hidden="true" ma:indexed="true" ma:internalName="MediaServiceObjectDetectorVersions" ma:readOnly="true">
      <xsd:simpleType>
        <xsd:restriction base="dms:Text"/>
      </xsd:simpleType>
    </xsd:element>
    <xsd:element name="MediaServiceDateTaken" ma:index="13" nillable="true" ma:displayName="MediaServiceDateTaken" ma:description="" ma:hidden="true" ma:indexed="true" ma:internalName="MediaServiceDateTaken"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LengthInSeconds" ma:index="16" nillable="true" ma:displayName="MediaLengthInSeconds" ma:hidden="true" ma:internalName="MediaLengthInSeconds" ma:readOnly="true">
      <xsd:simpleType>
        <xsd:restriction base="dms:Unknown"/>
      </xsd:simpleType>
    </xsd:element>
    <xsd:element name="lcf76f155ced4ddcb4097134ff3c332f" ma:index="18" nillable="true" ma:taxonomy="true" ma:internalName="lcf76f155ced4ddcb4097134ff3c332f" ma:taxonomyFieldName="MediaServiceImageTags" ma:displayName="Etiquetas de imagen" ma:readOnly="false" ma:fieldId="{5cf76f15-5ced-4ddc-b409-7134ff3c332f}" ma:taxonomyMulti="true" ma:sspId="b6a8c91f-a830-470b-96f5-d560837e8640" ma:termSetId="09814cd3-568e-fe90-9814-8d621ff8fb84" ma:anchorId="fba54fb3-c3e1-fe81-a776-ca4b69148c4d" ma:open="true" ma:isKeyword="false">
      <xsd:complexType>
        <xsd:sequence>
          <xsd:element ref="pc:Terms" minOccurs="0" maxOccurs="1"/>
        </xsd:sequence>
      </xsd:complexType>
    </xsd:element>
    <xsd:element name="MediaServiceOCR" ma:index="20" nillable="true" ma:displayName="Extracted Text"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AB4ED58-061A-4E6D-A768-9E26D7F95927}">
  <ds:schemaRefs>
    <ds:schemaRef ds:uri="http://schemas.microsoft.com/sharepoint/v3/contenttype/forms"/>
  </ds:schemaRefs>
</ds:datastoreItem>
</file>

<file path=customXml/itemProps2.xml><?xml version="1.0" encoding="utf-8"?>
<ds:datastoreItem xmlns:ds="http://schemas.openxmlformats.org/officeDocument/2006/customXml" ds:itemID="{1623C4EA-61D3-41CC-9ECA-38BEB6FF5D59}">
  <ds:schemaRefs>
    <ds:schemaRef ds:uri="http://www.w3.org/XML/1998/namespace"/>
    <ds:schemaRef ds:uri="http://schemas.microsoft.com/office/2006/documentManagement/types"/>
    <ds:schemaRef ds:uri="07cdf306-c8c7-4c1f-bba6-c3c6dc66de69"/>
    <ds:schemaRef ds:uri="http://schemas.microsoft.com/office/2006/metadata/properties"/>
    <ds:schemaRef ds:uri="http://purl.org/dc/elements/1.1/"/>
    <ds:schemaRef ds:uri="http://purl.org/dc/terms/"/>
    <ds:schemaRef ds:uri="http://purl.org/dc/dcmitype/"/>
    <ds:schemaRef ds:uri="http://schemas.microsoft.com/office/infopath/2007/PartnerControls"/>
    <ds:schemaRef ds:uri="http://schemas.openxmlformats.org/package/2006/metadata/core-properties"/>
    <ds:schemaRef ds:uri="25c9aa0c-2f37-4ce1-bf75-107ed0157c9a"/>
  </ds:schemaRefs>
</ds:datastoreItem>
</file>

<file path=customXml/itemProps3.xml><?xml version="1.0" encoding="utf-8"?>
<ds:datastoreItem xmlns:ds="http://schemas.openxmlformats.org/officeDocument/2006/customXml" ds:itemID="{7FD7A396-0F7E-40A3-A5A0-6081F2C46E6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5c9aa0c-2f37-4ce1-bf75-107ed0157c9a"/>
    <ds:schemaRef ds:uri="07cdf306-c8c7-4c1f-bba6-c3c6dc66de6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85</TotalTime>
  <Words>390</Words>
  <Application>Microsoft Office PowerPoint</Application>
  <PresentationFormat>Presentación en pantalla (16:9)</PresentationFormat>
  <Paragraphs>74</Paragraphs>
  <Slides>22</Slides>
  <Notes>22</Notes>
  <HiddenSlides>0</HiddenSlides>
  <MMClips>0</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22</vt:i4>
      </vt:variant>
    </vt:vector>
  </HeadingPairs>
  <TitlesOfParts>
    <vt:vector size="30" baseType="lpstr">
      <vt:lpstr>Poppins Light</vt:lpstr>
      <vt:lpstr>Montserrat Light</vt:lpstr>
      <vt:lpstr>Montserrat</vt:lpstr>
      <vt:lpstr>Arial</vt:lpstr>
      <vt:lpstr>Montserrat Medium</vt:lpstr>
      <vt:lpstr>Calibri</vt:lpstr>
      <vt:lpstr>Montserrat SemiBold</vt:lpstr>
      <vt:lpstr>FS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Fuentes, colores y estilos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Aitor Izquierdo Fernández</dc:creator>
  <cp:lastModifiedBy>David Buenaño Viteri</cp:lastModifiedBy>
  <cp:revision>1</cp:revision>
  <dcterms:created xsi:type="dcterms:W3CDTF">2024-05-13T08:21:58Z</dcterms:created>
  <dcterms:modified xsi:type="dcterms:W3CDTF">2025-04-16T08:05:51Z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5D699CF51AFF4326801BBE6B1CC31FF1_12</vt:lpwstr>
  </property>
  <property fmtid="{D5CDD505-2E9C-101B-9397-08002B2CF9AE}" pid="3" name="KSOProductBuildVer">
    <vt:lpwstr>3082-12.2.0.16731</vt:lpwstr>
  </property>
  <property fmtid="{D5CDD505-2E9C-101B-9397-08002B2CF9AE}" pid="4" name="ContentTypeId">
    <vt:lpwstr>0x010100908D284D8C7B74469E3B7FA080DF97DC</vt:lpwstr>
  </property>
  <property fmtid="{D5CDD505-2E9C-101B-9397-08002B2CF9AE}" pid="5" name="Order">
    <vt:r8>500</vt:r8>
  </property>
</Properties>
</file>